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69" r:id="rId4"/>
    <p:sldId id="271" r:id="rId5"/>
    <p:sldId id="283" r:id="rId6"/>
    <p:sldId id="268" r:id="rId7"/>
    <p:sldId id="280" r:id="rId8"/>
    <p:sldId id="298" r:id="rId9"/>
    <p:sldId id="264" r:id="rId10"/>
    <p:sldId id="263" r:id="rId11"/>
    <p:sldId id="265" r:id="rId12"/>
    <p:sldId id="301" r:id="rId13"/>
    <p:sldId id="300" r:id="rId14"/>
    <p:sldId id="270" r:id="rId15"/>
    <p:sldId id="292" r:id="rId16"/>
    <p:sldId id="297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156"/>
    <a:srgbClr val="FFCC00"/>
    <a:srgbClr val="E08E20"/>
    <a:srgbClr val="CBC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654" autoAdjust="0"/>
  </p:normalViewPr>
  <p:slideViewPr>
    <p:cSldViewPr>
      <p:cViewPr varScale="1">
        <p:scale>
          <a:sx n="70" d="100"/>
          <a:sy n="70" d="100"/>
        </p:scale>
        <p:origin x="-18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0C735-BBAB-48B1-8947-95F7EE3DB45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4EBA2375-04BE-4CDF-9116-C02F74400530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hr-HR" sz="1800" dirty="0" smtClean="0"/>
            <a:t>KINETIC</a:t>
          </a:r>
        </a:p>
        <a:p>
          <a:r>
            <a:rPr lang="hr-HR" sz="1800" dirty="0" smtClean="0"/>
            <a:t>WEAPONS</a:t>
          </a:r>
          <a:endParaRPr lang="hr-HR" sz="1800" dirty="0"/>
        </a:p>
      </dgm:t>
    </dgm:pt>
    <dgm:pt modelId="{0BB4ADAD-A827-4F93-BE5B-50180AEA3D3E}" type="parTrans" cxnId="{77D4C6A7-91BD-4E31-BFC7-E7C01876A5AD}">
      <dgm:prSet/>
      <dgm:spPr/>
      <dgm:t>
        <a:bodyPr/>
        <a:lstStyle/>
        <a:p>
          <a:endParaRPr lang="hr-HR"/>
        </a:p>
      </dgm:t>
    </dgm:pt>
    <dgm:pt modelId="{ECE4CE1F-AA52-445C-A352-424A268D34EB}" type="sibTrans" cxnId="{77D4C6A7-91BD-4E31-BFC7-E7C01876A5AD}">
      <dgm:prSet/>
      <dgm:spPr/>
      <dgm:t>
        <a:bodyPr/>
        <a:lstStyle/>
        <a:p>
          <a:endParaRPr lang="hr-HR"/>
        </a:p>
      </dgm:t>
    </dgm:pt>
    <dgm:pt modelId="{AC484B1C-825F-4D1F-BFD3-0AD66D169CD1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noProof="0" dirty="0" smtClean="0">
              <a:solidFill>
                <a:schemeClr val="tx1"/>
              </a:solidFill>
            </a:rPr>
            <a:t>NONKINETIC WEAPONS</a:t>
          </a:r>
          <a:endParaRPr lang="en-US" sz="1800" b="1" noProof="0" dirty="0">
            <a:solidFill>
              <a:schemeClr val="tx1"/>
            </a:solidFill>
          </a:endParaRPr>
        </a:p>
      </dgm:t>
    </dgm:pt>
    <dgm:pt modelId="{52054F72-B449-45E4-A856-AC01C37D5B8D}" type="parTrans" cxnId="{24DF098F-9E6C-4CCC-80A5-FC5E14DF0EC0}">
      <dgm:prSet/>
      <dgm:spPr/>
      <dgm:t>
        <a:bodyPr/>
        <a:lstStyle/>
        <a:p>
          <a:endParaRPr lang="hr-HR"/>
        </a:p>
      </dgm:t>
    </dgm:pt>
    <dgm:pt modelId="{2D7BEB86-A245-452E-9F6D-22EF3DB6CD06}" type="sibTrans" cxnId="{24DF098F-9E6C-4CCC-80A5-FC5E14DF0EC0}">
      <dgm:prSet/>
      <dgm:spPr>
        <a:ln>
          <a:solidFill>
            <a:srgbClr val="FF0000"/>
          </a:solidFill>
        </a:ln>
      </dgm:spPr>
      <dgm:t>
        <a:bodyPr/>
        <a:lstStyle/>
        <a:p>
          <a:endParaRPr lang="hr-HR"/>
        </a:p>
      </dgm:t>
    </dgm:pt>
    <dgm:pt modelId="{41B7FFD0-6CE2-4124-9AC3-6E50C1AD2637}">
      <dgm:prSet phldrT="[Text]"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r>
            <a:rPr lang="hr-HR" dirty="0" smtClean="0"/>
            <a:t>HR</a:t>
          </a:r>
          <a:endParaRPr lang="hr-HR" dirty="0"/>
        </a:p>
      </dgm:t>
    </dgm:pt>
    <dgm:pt modelId="{C5966A95-2A31-4195-9661-D420E38CE9C7}" type="parTrans" cxnId="{4D9CE033-2CC7-4137-ADAF-F7E7C1101337}">
      <dgm:prSet/>
      <dgm:spPr/>
      <dgm:t>
        <a:bodyPr/>
        <a:lstStyle/>
        <a:p>
          <a:endParaRPr lang="hr-HR"/>
        </a:p>
      </dgm:t>
    </dgm:pt>
    <dgm:pt modelId="{D785643D-E56F-4A9B-83BD-A3CC3351B03E}" type="sibTrans" cxnId="{4D9CE033-2CC7-4137-ADAF-F7E7C1101337}">
      <dgm:prSet/>
      <dgm:spPr/>
      <dgm:t>
        <a:bodyPr/>
        <a:lstStyle/>
        <a:p>
          <a:endParaRPr lang="hr-HR"/>
        </a:p>
      </dgm:t>
    </dgm:pt>
    <dgm:pt modelId="{CCEC638E-61A5-4F62-9F22-BAE4CA73881B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b="1" dirty="0" smtClean="0">
              <a:solidFill>
                <a:schemeClr val="tx1"/>
              </a:solidFill>
            </a:rPr>
            <a:t>INFO OPS</a:t>
          </a:r>
          <a:endParaRPr lang="hr-HR" sz="1800" b="1" dirty="0">
            <a:solidFill>
              <a:schemeClr val="tx1"/>
            </a:solidFill>
          </a:endParaRPr>
        </a:p>
      </dgm:t>
    </dgm:pt>
    <dgm:pt modelId="{BFB8F831-B02D-4AFA-AE97-C9672EC6C4E9}" type="parTrans" cxnId="{B3EF0758-F613-4EDA-9BED-5018A581EADB}">
      <dgm:prSet/>
      <dgm:spPr/>
      <dgm:t>
        <a:bodyPr/>
        <a:lstStyle/>
        <a:p>
          <a:endParaRPr lang="hr-HR"/>
        </a:p>
      </dgm:t>
    </dgm:pt>
    <dgm:pt modelId="{CEA167C8-C6D6-46E3-A73E-B34CA85730D8}" type="sibTrans" cxnId="{B3EF0758-F613-4EDA-9BED-5018A581EADB}">
      <dgm:prSet/>
      <dgm:spPr/>
      <dgm:t>
        <a:bodyPr/>
        <a:lstStyle/>
        <a:p>
          <a:endParaRPr lang="hr-HR"/>
        </a:p>
      </dgm:t>
    </dgm:pt>
    <dgm:pt modelId="{CFF87EBE-1031-41CB-8E8C-B51697C1D0B1}">
      <dgm:prSet phldrT="[Text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sz="1800" b="1" dirty="0" smtClean="0">
              <a:solidFill>
                <a:schemeClr val="tx1"/>
              </a:solidFill>
            </a:rPr>
            <a:t>MEDIA OPS</a:t>
          </a:r>
          <a:endParaRPr lang="hr-HR" sz="1800" b="1" dirty="0">
            <a:solidFill>
              <a:schemeClr val="tx1"/>
            </a:solidFill>
          </a:endParaRPr>
        </a:p>
      </dgm:t>
    </dgm:pt>
    <dgm:pt modelId="{C1F226F3-425C-47B6-AEA0-75B83AB81974}" type="parTrans" cxnId="{57C4101B-046F-4C4F-8255-891D6CE58E0B}">
      <dgm:prSet/>
      <dgm:spPr/>
      <dgm:t>
        <a:bodyPr/>
        <a:lstStyle/>
        <a:p>
          <a:endParaRPr lang="hr-HR"/>
        </a:p>
      </dgm:t>
    </dgm:pt>
    <dgm:pt modelId="{D82A4AB5-D621-48D2-A21A-2C96EED5D98A}" type="sibTrans" cxnId="{57C4101B-046F-4C4F-8255-891D6CE58E0B}">
      <dgm:prSet/>
      <dgm:spPr/>
      <dgm:t>
        <a:bodyPr/>
        <a:lstStyle/>
        <a:p>
          <a:endParaRPr lang="hr-HR"/>
        </a:p>
      </dgm:t>
    </dgm:pt>
    <dgm:pt modelId="{5F8025CC-A3C3-4C91-98B3-D5C49B28B131}" type="pres">
      <dgm:prSet presAssocID="{D190C735-BBAB-48B1-8947-95F7EE3DB4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2A509BC-271F-444C-B695-9C7BF366CD9A}" type="pres">
      <dgm:prSet presAssocID="{D190C735-BBAB-48B1-8947-95F7EE3DB456}" presName="vNodes" presStyleCnt="0"/>
      <dgm:spPr/>
    </dgm:pt>
    <dgm:pt modelId="{AA022EA7-5FCD-452A-A28A-84C608AA311B}" type="pres">
      <dgm:prSet presAssocID="{4EBA2375-04BE-4CDF-9116-C02F74400530}" presName="node" presStyleLbl="node1" presStyleIdx="0" presStyleCnt="3" custScaleX="167765" custScaleY="1616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D32FC4-81EA-4179-B58C-68482DF961C2}" type="pres">
      <dgm:prSet presAssocID="{ECE4CE1F-AA52-445C-A352-424A268D34EB}" presName="spacerT" presStyleCnt="0"/>
      <dgm:spPr/>
    </dgm:pt>
    <dgm:pt modelId="{4048EFD7-47BA-44FD-B405-B6EBEAEC15BE}" type="pres">
      <dgm:prSet presAssocID="{ECE4CE1F-AA52-445C-A352-424A268D34EB}" presName="sibTrans" presStyleLbl="sibTrans2D1" presStyleIdx="0" presStyleCnt="2"/>
      <dgm:spPr/>
      <dgm:t>
        <a:bodyPr/>
        <a:lstStyle/>
        <a:p>
          <a:endParaRPr lang="hr-HR"/>
        </a:p>
      </dgm:t>
    </dgm:pt>
    <dgm:pt modelId="{9A3EDB2C-419C-408F-96B7-EBE6CD5E1D2D}" type="pres">
      <dgm:prSet presAssocID="{ECE4CE1F-AA52-445C-A352-424A268D34EB}" presName="spacerB" presStyleCnt="0"/>
      <dgm:spPr/>
    </dgm:pt>
    <dgm:pt modelId="{CE7AB288-BF55-49B7-9CCD-DF6929CDBC7F}" type="pres">
      <dgm:prSet presAssocID="{AC484B1C-825F-4D1F-BFD3-0AD66D169CD1}" presName="node" presStyleLbl="node1" presStyleIdx="1" presStyleCnt="3" custScaleX="169973" custScaleY="1710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DFA11A-5B41-4701-A1C0-7E0E2D749609}" type="pres">
      <dgm:prSet presAssocID="{D190C735-BBAB-48B1-8947-95F7EE3DB456}" presName="sibTransLast" presStyleLbl="sibTrans2D1" presStyleIdx="1" presStyleCnt="2" custScaleX="241729" custLinFactNeighborX="-47926" custLinFactNeighborY="-832"/>
      <dgm:spPr/>
      <dgm:t>
        <a:bodyPr/>
        <a:lstStyle/>
        <a:p>
          <a:endParaRPr lang="hr-HR"/>
        </a:p>
      </dgm:t>
    </dgm:pt>
    <dgm:pt modelId="{71203373-BD96-4B94-98B7-F77E3F5F3714}" type="pres">
      <dgm:prSet presAssocID="{D190C735-BBAB-48B1-8947-95F7EE3DB456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3C3720DF-E149-4CAC-863D-1C8810AD49EF}" type="pres">
      <dgm:prSet presAssocID="{D190C735-BBAB-48B1-8947-95F7EE3DB456}" presName="lastNode" presStyleLbl="node1" presStyleIdx="2" presStyleCnt="3" custScaleX="119871" custScaleY="116543" custLinFactNeighborX="3073" custLinFactNeighborY="15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FBED09D-52A4-45C7-947A-CFC8F5B5AEB2}" type="presOf" srcId="{41B7FFD0-6CE2-4124-9AC3-6E50C1AD2637}" destId="{3C3720DF-E149-4CAC-863D-1C8810AD49EF}" srcOrd="0" destOrd="0" presId="urn:microsoft.com/office/officeart/2005/8/layout/equation2"/>
    <dgm:cxn modelId="{C2E7C790-3D54-4338-AD3D-BA79E20DB4DB}" type="presOf" srcId="{D190C735-BBAB-48B1-8947-95F7EE3DB456}" destId="{5F8025CC-A3C3-4C91-98B3-D5C49B28B131}" srcOrd="0" destOrd="0" presId="urn:microsoft.com/office/officeart/2005/8/layout/equation2"/>
    <dgm:cxn modelId="{44CA8192-263E-4102-96AF-983FD057C6EA}" type="presOf" srcId="{CCEC638E-61A5-4F62-9F22-BAE4CA73881B}" destId="{CE7AB288-BF55-49B7-9CCD-DF6929CDBC7F}" srcOrd="0" destOrd="1" presId="urn:microsoft.com/office/officeart/2005/8/layout/equation2"/>
    <dgm:cxn modelId="{E432D93B-A95B-4312-8231-59017A89632F}" type="presOf" srcId="{2D7BEB86-A245-452E-9F6D-22EF3DB6CD06}" destId="{D2DFA11A-5B41-4701-A1C0-7E0E2D749609}" srcOrd="0" destOrd="0" presId="urn:microsoft.com/office/officeart/2005/8/layout/equation2"/>
    <dgm:cxn modelId="{4D9CE033-2CC7-4137-ADAF-F7E7C1101337}" srcId="{D190C735-BBAB-48B1-8947-95F7EE3DB456}" destId="{41B7FFD0-6CE2-4124-9AC3-6E50C1AD2637}" srcOrd="2" destOrd="0" parTransId="{C5966A95-2A31-4195-9661-D420E38CE9C7}" sibTransId="{D785643D-E56F-4A9B-83BD-A3CC3351B03E}"/>
    <dgm:cxn modelId="{58E44C67-9944-4065-A336-37DECF6945FA}" type="presOf" srcId="{AC484B1C-825F-4D1F-BFD3-0AD66D169CD1}" destId="{CE7AB288-BF55-49B7-9CCD-DF6929CDBC7F}" srcOrd="0" destOrd="0" presId="urn:microsoft.com/office/officeart/2005/8/layout/equation2"/>
    <dgm:cxn modelId="{57C4101B-046F-4C4F-8255-891D6CE58E0B}" srcId="{AC484B1C-825F-4D1F-BFD3-0AD66D169CD1}" destId="{CFF87EBE-1031-41CB-8E8C-B51697C1D0B1}" srcOrd="1" destOrd="0" parTransId="{C1F226F3-425C-47B6-AEA0-75B83AB81974}" sibTransId="{D82A4AB5-D621-48D2-A21A-2C96EED5D98A}"/>
    <dgm:cxn modelId="{3818D83F-FBD1-487C-B2A6-514034F9C5A0}" type="presOf" srcId="{ECE4CE1F-AA52-445C-A352-424A268D34EB}" destId="{4048EFD7-47BA-44FD-B405-B6EBEAEC15BE}" srcOrd="0" destOrd="0" presId="urn:microsoft.com/office/officeart/2005/8/layout/equation2"/>
    <dgm:cxn modelId="{B3EF0758-F613-4EDA-9BED-5018A581EADB}" srcId="{AC484B1C-825F-4D1F-BFD3-0AD66D169CD1}" destId="{CCEC638E-61A5-4F62-9F22-BAE4CA73881B}" srcOrd="0" destOrd="0" parTransId="{BFB8F831-B02D-4AFA-AE97-C9672EC6C4E9}" sibTransId="{CEA167C8-C6D6-46E3-A73E-B34CA85730D8}"/>
    <dgm:cxn modelId="{24DF098F-9E6C-4CCC-80A5-FC5E14DF0EC0}" srcId="{D190C735-BBAB-48B1-8947-95F7EE3DB456}" destId="{AC484B1C-825F-4D1F-BFD3-0AD66D169CD1}" srcOrd="1" destOrd="0" parTransId="{52054F72-B449-45E4-A856-AC01C37D5B8D}" sibTransId="{2D7BEB86-A245-452E-9F6D-22EF3DB6CD06}"/>
    <dgm:cxn modelId="{AF208081-8875-4F32-837E-CB9EB995EC5F}" type="presOf" srcId="{CFF87EBE-1031-41CB-8E8C-B51697C1D0B1}" destId="{CE7AB288-BF55-49B7-9CCD-DF6929CDBC7F}" srcOrd="0" destOrd="2" presId="urn:microsoft.com/office/officeart/2005/8/layout/equation2"/>
    <dgm:cxn modelId="{9AE0682B-81F3-4044-B24A-F3104CC48071}" type="presOf" srcId="{4EBA2375-04BE-4CDF-9116-C02F74400530}" destId="{AA022EA7-5FCD-452A-A28A-84C608AA311B}" srcOrd="0" destOrd="0" presId="urn:microsoft.com/office/officeart/2005/8/layout/equation2"/>
    <dgm:cxn modelId="{77D4C6A7-91BD-4E31-BFC7-E7C01876A5AD}" srcId="{D190C735-BBAB-48B1-8947-95F7EE3DB456}" destId="{4EBA2375-04BE-4CDF-9116-C02F74400530}" srcOrd="0" destOrd="0" parTransId="{0BB4ADAD-A827-4F93-BE5B-50180AEA3D3E}" sibTransId="{ECE4CE1F-AA52-445C-A352-424A268D34EB}"/>
    <dgm:cxn modelId="{C7CD4C47-25B9-4737-80EB-4CBF388E93FA}" type="presOf" srcId="{2D7BEB86-A245-452E-9F6D-22EF3DB6CD06}" destId="{71203373-BD96-4B94-98B7-F77E3F5F3714}" srcOrd="1" destOrd="0" presId="urn:microsoft.com/office/officeart/2005/8/layout/equation2"/>
    <dgm:cxn modelId="{ACB60D38-6F61-4D13-9CB7-A6A9139B520A}" type="presParOf" srcId="{5F8025CC-A3C3-4C91-98B3-D5C49B28B131}" destId="{D2A509BC-271F-444C-B695-9C7BF366CD9A}" srcOrd="0" destOrd="0" presId="urn:microsoft.com/office/officeart/2005/8/layout/equation2"/>
    <dgm:cxn modelId="{21B22F56-4041-4E66-B057-814D6C80D55A}" type="presParOf" srcId="{D2A509BC-271F-444C-B695-9C7BF366CD9A}" destId="{AA022EA7-5FCD-452A-A28A-84C608AA311B}" srcOrd="0" destOrd="0" presId="urn:microsoft.com/office/officeart/2005/8/layout/equation2"/>
    <dgm:cxn modelId="{838F1C46-10BF-4426-A77F-5F5E708E8E0F}" type="presParOf" srcId="{D2A509BC-271F-444C-B695-9C7BF366CD9A}" destId="{D9D32FC4-81EA-4179-B58C-68482DF961C2}" srcOrd="1" destOrd="0" presId="urn:microsoft.com/office/officeart/2005/8/layout/equation2"/>
    <dgm:cxn modelId="{F252CB4A-9DA7-4497-BFC9-27B15D864B6F}" type="presParOf" srcId="{D2A509BC-271F-444C-B695-9C7BF366CD9A}" destId="{4048EFD7-47BA-44FD-B405-B6EBEAEC15BE}" srcOrd="2" destOrd="0" presId="urn:microsoft.com/office/officeart/2005/8/layout/equation2"/>
    <dgm:cxn modelId="{FEFDDE74-DABB-4869-B779-1036E693E2FB}" type="presParOf" srcId="{D2A509BC-271F-444C-B695-9C7BF366CD9A}" destId="{9A3EDB2C-419C-408F-96B7-EBE6CD5E1D2D}" srcOrd="3" destOrd="0" presId="urn:microsoft.com/office/officeart/2005/8/layout/equation2"/>
    <dgm:cxn modelId="{282299EF-30D6-46FC-9936-DFD82F9E6F9B}" type="presParOf" srcId="{D2A509BC-271F-444C-B695-9C7BF366CD9A}" destId="{CE7AB288-BF55-49B7-9CCD-DF6929CDBC7F}" srcOrd="4" destOrd="0" presId="urn:microsoft.com/office/officeart/2005/8/layout/equation2"/>
    <dgm:cxn modelId="{FCD70C47-D133-45F5-8595-953E482C2637}" type="presParOf" srcId="{5F8025CC-A3C3-4C91-98B3-D5C49B28B131}" destId="{D2DFA11A-5B41-4701-A1C0-7E0E2D749609}" srcOrd="1" destOrd="0" presId="urn:microsoft.com/office/officeart/2005/8/layout/equation2"/>
    <dgm:cxn modelId="{FF643415-A897-4C48-9281-A09872207627}" type="presParOf" srcId="{D2DFA11A-5B41-4701-A1C0-7E0E2D749609}" destId="{71203373-BD96-4B94-98B7-F77E3F5F3714}" srcOrd="0" destOrd="0" presId="urn:microsoft.com/office/officeart/2005/8/layout/equation2"/>
    <dgm:cxn modelId="{0EABD42E-0D04-4338-A489-CE0E5C76FFBB}" type="presParOf" srcId="{5F8025CC-A3C3-4C91-98B3-D5C49B28B131}" destId="{3C3720DF-E149-4CAC-863D-1C8810AD49EF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2D843-A380-4744-8181-58622D4C034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81C0A62-B27C-44D4-99A3-31C5512F3687}">
      <dgm:prSet phldrT="[Text]" custT="1"/>
      <dgm:spPr>
        <a:solidFill>
          <a:srgbClr val="FF0000"/>
        </a:solidFill>
      </dgm:spPr>
      <dgm:t>
        <a:bodyPr/>
        <a:lstStyle/>
        <a:p>
          <a:r>
            <a:rPr lang="hr-HR" sz="3200" dirty="0" smtClean="0"/>
            <a:t>Kognitivna domena</a:t>
          </a:r>
          <a:endParaRPr lang="hr-HR" sz="3200" dirty="0"/>
        </a:p>
      </dgm:t>
    </dgm:pt>
    <dgm:pt modelId="{6E34DA93-D03D-49C3-8B94-79C6932A2F4C}" type="parTrans" cxnId="{9578AF88-805B-486B-986B-A5D882AA2D87}">
      <dgm:prSet/>
      <dgm:spPr/>
      <dgm:t>
        <a:bodyPr/>
        <a:lstStyle/>
        <a:p>
          <a:endParaRPr lang="hr-HR"/>
        </a:p>
      </dgm:t>
    </dgm:pt>
    <dgm:pt modelId="{CC45ECE5-5725-4E9B-8AC9-24FCD28CDD2B}" type="sibTrans" cxnId="{9578AF88-805B-486B-986B-A5D882AA2D87}">
      <dgm:prSet/>
      <dgm:spPr/>
      <dgm:t>
        <a:bodyPr/>
        <a:lstStyle/>
        <a:p>
          <a:endParaRPr lang="hr-HR"/>
        </a:p>
      </dgm:t>
    </dgm:pt>
    <dgm:pt modelId="{4F636EF0-6465-438E-BDF7-9DDF45505BB4}">
      <dgm:prSet phldrT="[Text]" custT="1"/>
      <dgm:spPr>
        <a:solidFill>
          <a:srgbClr val="E08E20"/>
        </a:solidFill>
      </dgm:spPr>
      <dgm:t>
        <a:bodyPr/>
        <a:lstStyle/>
        <a:p>
          <a:r>
            <a:rPr lang="hr-HR" sz="2400" dirty="0" smtClean="0"/>
            <a:t>Informaci-jska domena</a:t>
          </a:r>
          <a:endParaRPr lang="hr-HR" sz="2400" dirty="0"/>
        </a:p>
      </dgm:t>
    </dgm:pt>
    <dgm:pt modelId="{C52142B7-E634-4AAA-A6F1-72E784181403}" type="parTrans" cxnId="{A4D9D6CC-F421-4EF2-9613-E20AECED0179}">
      <dgm:prSet/>
      <dgm:spPr/>
      <dgm:t>
        <a:bodyPr/>
        <a:lstStyle/>
        <a:p>
          <a:endParaRPr lang="hr-HR"/>
        </a:p>
      </dgm:t>
    </dgm:pt>
    <dgm:pt modelId="{380E596C-3696-4C96-A6FD-5C2BECA62721}" type="sibTrans" cxnId="{A4D9D6CC-F421-4EF2-9613-E20AECED0179}">
      <dgm:prSet/>
      <dgm:spPr/>
      <dgm:t>
        <a:bodyPr/>
        <a:lstStyle/>
        <a:p>
          <a:endParaRPr lang="hr-HR"/>
        </a:p>
      </dgm:t>
    </dgm:pt>
    <dgm:pt modelId="{8C55A4D4-726E-4FD4-ACAE-7B1251D8E343}">
      <dgm:prSet phldrT="[Text]"/>
      <dgm:spPr>
        <a:solidFill>
          <a:srgbClr val="CBCB0B"/>
        </a:solidFill>
      </dgm:spPr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Fizička domena</a:t>
          </a:r>
          <a:endParaRPr lang="hr-HR" dirty="0">
            <a:solidFill>
              <a:schemeClr val="tx1"/>
            </a:solidFill>
          </a:endParaRPr>
        </a:p>
      </dgm:t>
    </dgm:pt>
    <dgm:pt modelId="{9A0DB116-9BF7-4D14-BDD0-01900CEEB89D}" type="parTrans" cxnId="{941AE59D-23FD-42E6-8CDF-12FBF925E8C0}">
      <dgm:prSet/>
      <dgm:spPr/>
      <dgm:t>
        <a:bodyPr/>
        <a:lstStyle/>
        <a:p>
          <a:endParaRPr lang="hr-HR"/>
        </a:p>
      </dgm:t>
    </dgm:pt>
    <dgm:pt modelId="{D43128F5-9993-4EFA-8596-63C9D151C416}" type="sibTrans" cxnId="{941AE59D-23FD-42E6-8CDF-12FBF925E8C0}">
      <dgm:prSet/>
      <dgm:spPr/>
      <dgm:t>
        <a:bodyPr/>
        <a:lstStyle/>
        <a:p>
          <a:endParaRPr lang="hr-HR"/>
        </a:p>
      </dgm:t>
    </dgm:pt>
    <dgm:pt modelId="{8923CF9C-AF5F-4931-8597-CA1A9E87B05A}" type="pres">
      <dgm:prSet presAssocID="{1062D843-A380-4744-8181-58622D4C03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EA93E19-E0E6-478E-AD82-7897ACAB20B5}" type="pres">
      <dgm:prSet presAssocID="{C81C0A62-B27C-44D4-99A3-31C5512F3687}" presName="gear1" presStyleLbl="node1" presStyleIdx="0" presStyleCnt="3" custAng="327807" custScaleX="113028" custScaleY="114024" custLinFactNeighborX="11375" custLinFactNeighborY="-809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CF7B79-4F13-41E6-981E-BD1607C9071B}" type="pres">
      <dgm:prSet presAssocID="{C81C0A62-B27C-44D4-99A3-31C5512F3687}" presName="gear1srcNode" presStyleLbl="node1" presStyleIdx="0" presStyleCnt="3"/>
      <dgm:spPr/>
      <dgm:t>
        <a:bodyPr/>
        <a:lstStyle/>
        <a:p>
          <a:endParaRPr lang="hr-HR"/>
        </a:p>
      </dgm:t>
    </dgm:pt>
    <dgm:pt modelId="{F0A259AA-658A-40C0-9CA3-AF48BD3E142B}" type="pres">
      <dgm:prSet presAssocID="{C81C0A62-B27C-44D4-99A3-31C5512F3687}" presName="gear1dstNode" presStyleLbl="node1" presStyleIdx="0" presStyleCnt="3"/>
      <dgm:spPr/>
      <dgm:t>
        <a:bodyPr/>
        <a:lstStyle/>
        <a:p>
          <a:endParaRPr lang="hr-HR"/>
        </a:p>
      </dgm:t>
    </dgm:pt>
    <dgm:pt modelId="{F2ADB6BC-6089-41A0-835D-85FF7968DFA2}" type="pres">
      <dgm:prSet presAssocID="{4F636EF0-6465-438E-BDF7-9DDF45505BB4}" presName="gear2" presStyleLbl="node1" presStyleIdx="1" presStyleCnt="3" custScaleX="137455" custScaleY="140887" custLinFactNeighborX="-11185" custLinFactNeighborY="1247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4DA406-B092-4DCE-B3D9-73E757ED78BD}" type="pres">
      <dgm:prSet presAssocID="{4F636EF0-6465-438E-BDF7-9DDF45505BB4}" presName="gear2srcNode" presStyleLbl="node1" presStyleIdx="1" presStyleCnt="3"/>
      <dgm:spPr/>
      <dgm:t>
        <a:bodyPr/>
        <a:lstStyle/>
        <a:p>
          <a:endParaRPr lang="hr-HR"/>
        </a:p>
      </dgm:t>
    </dgm:pt>
    <dgm:pt modelId="{FA7791A8-E5E8-490B-A90B-3FF9D440C75E}" type="pres">
      <dgm:prSet presAssocID="{4F636EF0-6465-438E-BDF7-9DDF45505BB4}" presName="gear2dstNode" presStyleLbl="node1" presStyleIdx="1" presStyleCnt="3"/>
      <dgm:spPr/>
      <dgm:t>
        <a:bodyPr/>
        <a:lstStyle/>
        <a:p>
          <a:endParaRPr lang="hr-HR"/>
        </a:p>
      </dgm:t>
    </dgm:pt>
    <dgm:pt modelId="{3A0C17BB-D7E5-4099-92F6-1F2DE9AC6742}" type="pres">
      <dgm:prSet presAssocID="{8C55A4D4-726E-4FD4-ACAE-7B1251D8E343}" presName="gear3" presStyleLbl="node1" presStyleIdx="2" presStyleCnt="3" custScaleX="109027" custScaleY="108047" custLinFactNeighborX="-8869" custLinFactNeighborY="-4519"/>
      <dgm:spPr/>
      <dgm:t>
        <a:bodyPr/>
        <a:lstStyle/>
        <a:p>
          <a:endParaRPr lang="hr-HR"/>
        </a:p>
      </dgm:t>
    </dgm:pt>
    <dgm:pt modelId="{D0B81F63-3BE6-4672-85F0-7B7896AF9007}" type="pres">
      <dgm:prSet presAssocID="{8C55A4D4-726E-4FD4-ACAE-7B1251D8E34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ADCF6E-4768-4E76-BF72-EA8D1DF393A7}" type="pres">
      <dgm:prSet presAssocID="{8C55A4D4-726E-4FD4-ACAE-7B1251D8E343}" presName="gear3srcNode" presStyleLbl="node1" presStyleIdx="2" presStyleCnt="3"/>
      <dgm:spPr/>
      <dgm:t>
        <a:bodyPr/>
        <a:lstStyle/>
        <a:p>
          <a:endParaRPr lang="hr-HR"/>
        </a:p>
      </dgm:t>
    </dgm:pt>
    <dgm:pt modelId="{0A40C2F6-7E6B-4A13-A2D5-7971FA8BF726}" type="pres">
      <dgm:prSet presAssocID="{8C55A4D4-726E-4FD4-ACAE-7B1251D8E343}" presName="gear3dstNode" presStyleLbl="node1" presStyleIdx="2" presStyleCnt="3"/>
      <dgm:spPr/>
      <dgm:t>
        <a:bodyPr/>
        <a:lstStyle/>
        <a:p>
          <a:endParaRPr lang="hr-HR"/>
        </a:p>
      </dgm:t>
    </dgm:pt>
    <dgm:pt modelId="{0262B43C-6422-48FC-96BF-0CF6C8A91914}" type="pres">
      <dgm:prSet presAssocID="{CC45ECE5-5725-4E9B-8AC9-24FCD28CDD2B}" presName="connector1" presStyleLbl="sibTrans2D1" presStyleIdx="0" presStyleCnt="3" custLinFactNeighborX="17943" custLinFactNeighborY="-10973"/>
      <dgm:spPr/>
      <dgm:t>
        <a:bodyPr/>
        <a:lstStyle/>
        <a:p>
          <a:endParaRPr lang="hr-HR"/>
        </a:p>
      </dgm:t>
    </dgm:pt>
    <dgm:pt modelId="{BF881397-DF86-489F-AB85-4687C07B36A9}" type="pres">
      <dgm:prSet presAssocID="{380E596C-3696-4C96-A6FD-5C2BECA62721}" presName="connector2" presStyleLbl="sibTrans2D1" presStyleIdx="1" presStyleCnt="3" custLinFactNeighborX="-20438" custLinFactNeighborY="6334"/>
      <dgm:spPr/>
      <dgm:t>
        <a:bodyPr/>
        <a:lstStyle/>
        <a:p>
          <a:endParaRPr lang="hr-HR"/>
        </a:p>
      </dgm:t>
    </dgm:pt>
    <dgm:pt modelId="{464A912E-1418-426A-9E63-8031F31BFD44}" type="pres">
      <dgm:prSet presAssocID="{D43128F5-9993-4EFA-8596-63C9D151C416}" presName="connector3" presStyleLbl="sibTrans2D1" presStyleIdx="2" presStyleCnt="3" custAng="1016107" custLinFactNeighborX="-9161" custLinFactNeighborY="-1030"/>
      <dgm:spPr/>
      <dgm:t>
        <a:bodyPr/>
        <a:lstStyle/>
        <a:p>
          <a:endParaRPr lang="hr-HR"/>
        </a:p>
      </dgm:t>
    </dgm:pt>
  </dgm:ptLst>
  <dgm:cxnLst>
    <dgm:cxn modelId="{A1BBAAE9-7E23-49BB-97EB-916152C1EAE4}" type="presOf" srcId="{380E596C-3696-4C96-A6FD-5C2BECA62721}" destId="{BF881397-DF86-489F-AB85-4687C07B36A9}" srcOrd="0" destOrd="0" presId="urn:microsoft.com/office/officeart/2005/8/layout/gear1"/>
    <dgm:cxn modelId="{BE8D4B48-1BB6-4F1C-BF38-B546E960830B}" type="presOf" srcId="{8C55A4D4-726E-4FD4-ACAE-7B1251D8E343}" destId="{0A40C2F6-7E6B-4A13-A2D5-7971FA8BF726}" srcOrd="3" destOrd="0" presId="urn:microsoft.com/office/officeart/2005/8/layout/gear1"/>
    <dgm:cxn modelId="{8344BDD3-A37F-497C-B907-7977E45F315F}" type="presOf" srcId="{CC45ECE5-5725-4E9B-8AC9-24FCD28CDD2B}" destId="{0262B43C-6422-48FC-96BF-0CF6C8A91914}" srcOrd="0" destOrd="0" presId="urn:microsoft.com/office/officeart/2005/8/layout/gear1"/>
    <dgm:cxn modelId="{DA2D110C-0F75-468F-AAFD-BC0219FEA0C9}" type="presOf" srcId="{D43128F5-9993-4EFA-8596-63C9D151C416}" destId="{464A912E-1418-426A-9E63-8031F31BFD44}" srcOrd="0" destOrd="0" presId="urn:microsoft.com/office/officeart/2005/8/layout/gear1"/>
    <dgm:cxn modelId="{C3224163-E050-47A9-AF2C-5D6F77D114AD}" type="presOf" srcId="{4F636EF0-6465-438E-BDF7-9DDF45505BB4}" destId="{7F4DA406-B092-4DCE-B3D9-73E757ED78BD}" srcOrd="1" destOrd="0" presId="urn:microsoft.com/office/officeart/2005/8/layout/gear1"/>
    <dgm:cxn modelId="{A860AB00-A9E2-4BEF-AE08-EF36D8687FBD}" type="presOf" srcId="{C81C0A62-B27C-44D4-99A3-31C5512F3687}" destId="{8EA93E19-E0E6-478E-AD82-7897ACAB20B5}" srcOrd="0" destOrd="0" presId="urn:microsoft.com/office/officeart/2005/8/layout/gear1"/>
    <dgm:cxn modelId="{89DBAA60-1EC7-4906-B8A7-CBE32B220C61}" type="presOf" srcId="{8C55A4D4-726E-4FD4-ACAE-7B1251D8E343}" destId="{D0B81F63-3BE6-4672-85F0-7B7896AF9007}" srcOrd="1" destOrd="0" presId="urn:microsoft.com/office/officeart/2005/8/layout/gear1"/>
    <dgm:cxn modelId="{A4D9D6CC-F421-4EF2-9613-E20AECED0179}" srcId="{1062D843-A380-4744-8181-58622D4C034C}" destId="{4F636EF0-6465-438E-BDF7-9DDF45505BB4}" srcOrd="1" destOrd="0" parTransId="{C52142B7-E634-4AAA-A6F1-72E784181403}" sibTransId="{380E596C-3696-4C96-A6FD-5C2BECA62721}"/>
    <dgm:cxn modelId="{5A400DAC-FC60-41E4-8A8F-A1F5391E786E}" type="presOf" srcId="{4F636EF0-6465-438E-BDF7-9DDF45505BB4}" destId="{F2ADB6BC-6089-41A0-835D-85FF7968DFA2}" srcOrd="0" destOrd="0" presId="urn:microsoft.com/office/officeart/2005/8/layout/gear1"/>
    <dgm:cxn modelId="{175EB183-6DE6-4FC0-A83F-54684D41DB18}" type="presOf" srcId="{4F636EF0-6465-438E-BDF7-9DDF45505BB4}" destId="{FA7791A8-E5E8-490B-A90B-3FF9D440C75E}" srcOrd="2" destOrd="0" presId="urn:microsoft.com/office/officeart/2005/8/layout/gear1"/>
    <dgm:cxn modelId="{1F2377A9-D056-4C0A-B18D-DAE260A3B2B3}" type="presOf" srcId="{8C55A4D4-726E-4FD4-ACAE-7B1251D8E343}" destId="{3A0C17BB-D7E5-4099-92F6-1F2DE9AC6742}" srcOrd="0" destOrd="0" presId="urn:microsoft.com/office/officeart/2005/8/layout/gear1"/>
    <dgm:cxn modelId="{B67F429A-7C57-4A0B-8AFE-3EFF42335EFD}" type="presOf" srcId="{1062D843-A380-4744-8181-58622D4C034C}" destId="{8923CF9C-AF5F-4931-8597-CA1A9E87B05A}" srcOrd="0" destOrd="0" presId="urn:microsoft.com/office/officeart/2005/8/layout/gear1"/>
    <dgm:cxn modelId="{B6872BA1-8CD8-47E4-B605-2961AE47EE11}" type="presOf" srcId="{8C55A4D4-726E-4FD4-ACAE-7B1251D8E343}" destId="{5AADCF6E-4768-4E76-BF72-EA8D1DF393A7}" srcOrd="2" destOrd="0" presId="urn:microsoft.com/office/officeart/2005/8/layout/gear1"/>
    <dgm:cxn modelId="{9578AF88-805B-486B-986B-A5D882AA2D87}" srcId="{1062D843-A380-4744-8181-58622D4C034C}" destId="{C81C0A62-B27C-44D4-99A3-31C5512F3687}" srcOrd="0" destOrd="0" parTransId="{6E34DA93-D03D-49C3-8B94-79C6932A2F4C}" sibTransId="{CC45ECE5-5725-4E9B-8AC9-24FCD28CDD2B}"/>
    <dgm:cxn modelId="{941AE59D-23FD-42E6-8CDF-12FBF925E8C0}" srcId="{1062D843-A380-4744-8181-58622D4C034C}" destId="{8C55A4D4-726E-4FD4-ACAE-7B1251D8E343}" srcOrd="2" destOrd="0" parTransId="{9A0DB116-9BF7-4D14-BDD0-01900CEEB89D}" sibTransId="{D43128F5-9993-4EFA-8596-63C9D151C416}"/>
    <dgm:cxn modelId="{BB0B38DD-B762-4C05-8E97-FBA2EEFF58F2}" type="presOf" srcId="{C81C0A62-B27C-44D4-99A3-31C5512F3687}" destId="{F0A259AA-658A-40C0-9CA3-AF48BD3E142B}" srcOrd="2" destOrd="0" presId="urn:microsoft.com/office/officeart/2005/8/layout/gear1"/>
    <dgm:cxn modelId="{04197E97-B6FF-4C04-B926-8E4FFA12DCAE}" type="presOf" srcId="{C81C0A62-B27C-44D4-99A3-31C5512F3687}" destId="{89CF7B79-4F13-41E6-981E-BD1607C9071B}" srcOrd="1" destOrd="0" presId="urn:microsoft.com/office/officeart/2005/8/layout/gear1"/>
    <dgm:cxn modelId="{742B73B8-F2B9-403F-B67D-6667CC5E0714}" type="presParOf" srcId="{8923CF9C-AF5F-4931-8597-CA1A9E87B05A}" destId="{8EA93E19-E0E6-478E-AD82-7897ACAB20B5}" srcOrd="0" destOrd="0" presId="urn:microsoft.com/office/officeart/2005/8/layout/gear1"/>
    <dgm:cxn modelId="{DC830EF7-7BBA-4C39-850B-E880C34B68B4}" type="presParOf" srcId="{8923CF9C-AF5F-4931-8597-CA1A9E87B05A}" destId="{89CF7B79-4F13-41E6-981E-BD1607C9071B}" srcOrd="1" destOrd="0" presId="urn:microsoft.com/office/officeart/2005/8/layout/gear1"/>
    <dgm:cxn modelId="{910EF1ED-1189-47D6-863C-4F1D53F07E14}" type="presParOf" srcId="{8923CF9C-AF5F-4931-8597-CA1A9E87B05A}" destId="{F0A259AA-658A-40C0-9CA3-AF48BD3E142B}" srcOrd="2" destOrd="0" presId="urn:microsoft.com/office/officeart/2005/8/layout/gear1"/>
    <dgm:cxn modelId="{5ED55B9B-1F16-4AB0-A5E8-7C9AF2AE13AC}" type="presParOf" srcId="{8923CF9C-AF5F-4931-8597-CA1A9E87B05A}" destId="{F2ADB6BC-6089-41A0-835D-85FF7968DFA2}" srcOrd="3" destOrd="0" presId="urn:microsoft.com/office/officeart/2005/8/layout/gear1"/>
    <dgm:cxn modelId="{CA293ADC-312B-46AB-9F60-23E163761E78}" type="presParOf" srcId="{8923CF9C-AF5F-4931-8597-CA1A9E87B05A}" destId="{7F4DA406-B092-4DCE-B3D9-73E757ED78BD}" srcOrd="4" destOrd="0" presId="urn:microsoft.com/office/officeart/2005/8/layout/gear1"/>
    <dgm:cxn modelId="{F960BD78-8E93-4614-8574-91728AF3B4ED}" type="presParOf" srcId="{8923CF9C-AF5F-4931-8597-CA1A9E87B05A}" destId="{FA7791A8-E5E8-490B-A90B-3FF9D440C75E}" srcOrd="5" destOrd="0" presId="urn:microsoft.com/office/officeart/2005/8/layout/gear1"/>
    <dgm:cxn modelId="{3C72EAD1-659A-4983-A19B-BE0199C53364}" type="presParOf" srcId="{8923CF9C-AF5F-4931-8597-CA1A9E87B05A}" destId="{3A0C17BB-D7E5-4099-92F6-1F2DE9AC6742}" srcOrd="6" destOrd="0" presId="urn:microsoft.com/office/officeart/2005/8/layout/gear1"/>
    <dgm:cxn modelId="{9455D0B6-2454-4CB8-AB76-50F17640A29C}" type="presParOf" srcId="{8923CF9C-AF5F-4931-8597-CA1A9E87B05A}" destId="{D0B81F63-3BE6-4672-85F0-7B7896AF9007}" srcOrd="7" destOrd="0" presId="urn:microsoft.com/office/officeart/2005/8/layout/gear1"/>
    <dgm:cxn modelId="{C8FE5780-FCF7-4AFD-8E0F-C09FC09DAC37}" type="presParOf" srcId="{8923CF9C-AF5F-4931-8597-CA1A9E87B05A}" destId="{5AADCF6E-4768-4E76-BF72-EA8D1DF393A7}" srcOrd="8" destOrd="0" presId="urn:microsoft.com/office/officeart/2005/8/layout/gear1"/>
    <dgm:cxn modelId="{316E15D3-429B-4D0A-850B-16972FE11839}" type="presParOf" srcId="{8923CF9C-AF5F-4931-8597-CA1A9E87B05A}" destId="{0A40C2F6-7E6B-4A13-A2D5-7971FA8BF726}" srcOrd="9" destOrd="0" presId="urn:microsoft.com/office/officeart/2005/8/layout/gear1"/>
    <dgm:cxn modelId="{8940B899-C1BA-4E75-AC40-34A071A31D7F}" type="presParOf" srcId="{8923CF9C-AF5F-4931-8597-CA1A9E87B05A}" destId="{0262B43C-6422-48FC-96BF-0CF6C8A91914}" srcOrd="10" destOrd="0" presId="urn:microsoft.com/office/officeart/2005/8/layout/gear1"/>
    <dgm:cxn modelId="{3CFA0C65-D5AB-49D3-B27C-AFA12B7256AA}" type="presParOf" srcId="{8923CF9C-AF5F-4931-8597-CA1A9E87B05A}" destId="{BF881397-DF86-489F-AB85-4687C07B36A9}" srcOrd="11" destOrd="0" presId="urn:microsoft.com/office/officeart/2005/8/layout/gear1"/>
    <dgm:cxn modelId="{3A18B027-0BD3-4A97-B2BB-1FEDDBC44225}" type="presParOf" srcId="{8923CF9C-AF5F-4931-8597-CA1A9E87B05A}" destId="{464A912E-1418-426A-9E63-8031F31BFD44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33E6B-3B44-45CD-ADC1-FFC927ECE18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BDDDF93-4C53-43CB-B8BD-C2763017DE68}">
      <dgm:prSet phldrT="[Text]" custT="1"/>
      <dgm:spPr>
        <a:solidFill>
          <a:srgbClr val="FF0000"/>
        </a:solidFill>
      </dgm:spPr>
      <dgm:t>
        <a:bodyPr/>
        <a:lstStyle/>
        <a:p>
          <a:r>
            <a:rPr lang="hr-HR" sz="3200" b="1" dirty="0" smtClean="0">
              <a:solidFill>
                <a:schemeClr val="bg2"/>
              </a:solidFill>
            </a:rPr>
            <a:t>CYBER / IKT</a:t>
          </a:r>
          <a:endParaRPr lang="hr-HR" sz="3200" b="1" dirty="0">
            <a:solidFill>
              <a:schemeClr val="bg2"/>
            </a:solidFill>
          </a:endParaRPr>
        </a:p>
      </dgm:t>
    </dgm:pt>
    <dgm:pt modelId="{96B088ED-5FB6-4593-B6ED-5FDFDD1D72F7}" type="parTrans" cxnId="{FF71162A-40D8-4148-9E3C-00503A132F39}">
      <dgm:prSet/>
      <dgm:spPr/>
      <dgm:t>
        <a:bodyPr/>
        <a:lstStyle/>
        <a:p>
          <a:endParaRPr lang="hr-HR"/>
        </a:p>
      </dgm:t>
    </dgm:pt>
    <dgm:pt modelId="{CCB0AE0E-1452-45EF-A4EA-1A77A23549BB}" type="sibTrans" cxnId="{FF71162A-40D8-4148-9E3C-00503A132F39}">
      <dgm:prSet/>
      <dgm:spPr/>
      <dgm:t>
        <a:bodyPr/>
        <a:lstStyle/>
        <a:p>
          <a:endParaRPr lang="hr-HR"/>
        </a:p>
      </dgm:t>
    </dgm:pt>
    <dgm:pt modelId="{66F647DB-B937-4ED0-A977-CC364D343E86}">
      <dgm:prSet phldrT="[Text]" custT="1"/>
      <dgm:spPr>
        <a:solidFill>
          <a:srgbClr val="F87156"/>
        </a:solidFill>
      </dgm:spPr>
      <dgm:t>
        <a:bodyPr/>
        <a:lstStyle/>
        <a:p>
          <a:r>
            <a:rPr lang="hr-HR" sz="1600" dirty="0" smtClean="0"/>
            <a:t>NACIONALNE VRIJEDNOSTI</a:t>
          </a:r>
          <a:endParaRPr lang="hr-HR" sz="1600" dirty="0"/>
        </a:p>
      </dgm:t>
    </dgm:pt>
    <dgm:pt modelId="{6B9B7AA7-A856-454B-BE25-E6D9B7196625}" type="parTrans" cxnId="{0FF66013-2242-4A1D-8D5F-F6D705254FEE}">
      <dgm:prSet/>
      <dgm:spPr/>
      <dgm:t>
        <a:bodyPr/>
        <a:lstStyle/>
        <a:p>
          <a:endParaRPr lang="hr-HR"/>
        </a:p>
      </dgm:t>
    </dgm:pt>
    <dgm:pt modelId="{B760568A-1B4E-476E-895F-0ECD6A038AA9}" type="sibTrans" cxnId="{0FF66013-2242-4A1D-8D5F-F6D705254FEE}">
      <dgm:prSet/>
      <dgm:spPr/>
      <dgm:t>
        <a:bodyPr/>
        <a:lstStyle/>
        <a:p>
          <a:endParaRPr lang="hr-HR"/>
        </a:p>
      </dgm:t>
    </dgm:pt>
    <dgm:pt modelId="{9DB3629B-1B84-4D38-8AAD-149ACEA573D6}">
      <dgm:prSet phldrT="[Text]" custT="1"/>
      <dgm:spPr>
        <a:solidFill>
          <a:srgbClr val="F87156"/>
        </a:solidFill>
      </dgm:spPr>
      <dgm:t>
        <a:bodyPr/>
        <a:lstStyle/>
        <a:p>
          <a:r>
            <a:rPr lang="hr-HR" sz="1600" dirty="0" smtClean="0"/>
            <a:t>OBRAZOVANJE</a:t>
          </a:r>
          <a:endParaRPr lang="hr-HR" sz="1600" dirty="0"/>
        </a:p>
      </dgm:t>
    </dgm:pt>
    <dgm:pt modelId="{7621DA7A-49BE-49D0-9D7E-A2E635A65C2B}" type="parTrans" cxnId="{6425216A-5ADB-4017-ADD5-8EFC24DA037B}">
      <dgm:prSet/>
      <dgm:spPr/>
      <dgm:t>
        <a:bodyPr/>
        <a:lstStyle/>
        <a:p>
          <a:endParaRPr lang="hr-HR"/>
        </a:p>
      </dgm:t>
    </dgm:pt>
    <dgm:pt modelId="{2DDD8832-601B-4DE5-B614-B9DD0B493CB9}" type="sibTrans" cxnId="{6425216A-5ADB-4017-ADD5-8EFC24DA037B}">
      <dgm:prSet/>
      <dgm:spPr/>
      <dgm:t>
        <a:bodyPr/>
        <a:lstStyle/>
        <a:p>
          <a:endParaRPr lang="hr-HR"/>
        </a:p>
      </dgm:t>
    </dgm:pt>
    <dgm:pt modelId="{084A40AD-BD1D-4269-83C6-B87F5510B08F}">
      <dgm:prSet phldrT="[Text]" custT="1"/>
      <dgm:spPr/>
      <dgm:t>
        <a:bodyPr/>
        <a:lstStyle/>
        <a:p>
          <a:r>
            <a:rPr lang="hr-HR" sz="1600" dirty="0" smtClean="0"/>
            <a:t>PROMET</a:t>
          </a:r>
          <a:endParaRPr lang="hr-HR" sz="1600" dirty="0"/>
        </a:p>
      </dgm:t>
    </dgm:pt>
    <dgm:pt modelId="{B12F0283-6BE8-44FF-ABFE-617902319514}" type="parTrans" cxnId="{675EA72E-25C4-4D61-8789-5C3D760EE178}">
      <dgm:prSet/>
      <dgm:spPr/>
      <dgm:t>
        <a:bodyPr/>
        <a:lstStyle/>
        <a:p>
          <a:endParaRPr lang="hr-HR"/>
        </a:p>
      </dgm:t>
    </dgm:pt>
    <dgm:pt modelId="{3F43EE83-D504-43E5-B6F7-C0B27F7EE543}" type="sibTrans" cxnId="{675EA72E-25C4-4D61-8789-5C3D760EE178}">
      <dgm:prSet/>
      <dgm:spPr/>
      <dgm:t>
        <a:bodyPr/>
        <a:lstStyle/>
        <a:p>
          <a:endParaRPr lang="hr-HR"/>
        </a:p>
      </dgm:t>
    </dgm:pt>
    <dgm:pt modelId="{E6CFB5EF-E8BD-474A-ACFA-F55C2AD49C5E}">
      <dgm:prSet phldrT="[Text]" custT="1"/>
      <dgm:spPr/>
      <dgm:t>
        <a:bodyPr/>
        <a:lstStyle/>
        <a:p>
          <a:r>
            <a:rPr lang="hr-HR" sz="1600" dirty="0" smtClean="0"/>
            <a:t>SIGURNOST</a:t>
          </a:r>
          <a:endParaRPr lang="hr-HR" sz="1600" dirty="0"/>
        </a:p>
      </dgm:t>
    </dgm:pt>
    <dgm:pt modelId="{539FC573-948A-449C-BE47-00EE858AD355}" type="parTrans" cxnId="{EFEED5DC-B2CA-4CCE-B86F-AF7F8F66CBC0}">
      <dgm:prSet/>
      <dgm:spPr/>
      <dgm:t>
        <a:bodyPr/>
        <a:lstStyle/>
        <a:p>
          <a:endParaRPr lang="hr-HR"/>
        </a:p>
      </dgm:t>
    </dgm:pt>
    <dgm:pt modelId="{29BE9E4B-0988-49D8-90E5-037D64A5534A}" type="sibTrans" cxnId="{EFEED5DC-B2CA-4CCE-B86F-AF7F8F66CBC0}">
      <dgm:prSet/>
      <dgm:spPr/>
      <dgm:t>
        <a:bodyPr/>
        <a:lstStyle/>
        <a:p>
          <a:endParaRPr lang="hr-HR"/>
        </a:p>
      </dgm:t>
    </dgm:pt>
    <dgm:pt modelId="{D79732D4-5D16-44F8-82DD-4556C866CB77}">
      <dgm:prSet phldrT="[Text]" custT="1"/>
      <dgm:spPr/>
      <dgm:t>
        <a:bodyPr/>
        <a:lstStyle/>
        <a:p>
          <a:r>
            <a:rPr lang="hr-HR" sz="1600" dirty="0" smtClean="0"/>
            <a:t>HRANA</a:t>
          </a:r>
          <a:endParaRPr lang="hr-HR" sz="1600" dirty="0"/>
        </a:p>
      </dgm:t>
    </dgm:pt>
    <dgm:pt modelId="{61912D18-DB77-452E-A060-FF418E7B53E5}" type="parTrans" cxnId="{45B9A0C1-1CAF-4607-8403-66A705158DF0}">
      <dgm:prSet/>
      <dgm:spPr/>
      <dgm:t>
        <a:bodyPr/>
        <a:lstStyle/>
        <a:p>
          <a:endParaRPr lang="hr-HR"/>
        </a:p>
      </dgm:t>
    </dgm:pt>
    <dgm:pt modelId="{134781F6-D4B6-45FB-A74D-0FAEF2C539E9}" type="sibTrans" cxnId="{45B9A0C1-1CAF-4607-8403-66A705158DF0}">
      <dgm:prSet/>
      <dgm:spPr/>
      <dgm:t>
        <a:bodyPr/>
        <a:lstStyle/>
        <a:p>
          <a:endParaRPr lang="hr-HR"/>
        </a:p>
      </dgm:t>
    </dgm:pt>
    <dgm:pt modelId="{AB84E31F-4599-4BC7-BB20-950F408B09B4}">
      <dgm:prSet phldrT="[Text]" custT="1"/>
      <dgm:spPr/>
      <dgm:t>
        <a:bodyPr/>
        <a:lstStyle/>
        <a:p>
          <a:r>
            <a:rPr lang="hr-HR" sz="1600" dirty="0" smtClean="0"/>
            <a:t>ZDRAVLJE</a:t>
          </a:r>
          <a:endParaRPr lang="hr-HR" sz="1600" dirty="0"/>
        </a:p>
      </dgm:t>
    </dgm:pt>
    <dgm:pt modelId="{ADE4F962-8940-4FB1-91A2-4225D857FD9C}" type="parTrans" cxnId="{8A263830-AC6E-46E2-80ED-B5A57F87BD64}">
      <dgm:prSet/>
      <dgm:spPr/>
      <dgm:t>
        <a:bodyPr/>
        <a:lstStyle/>
        <a:p>
          <a:endParaRPr lang="hr-HR"/>
        </a:p>
      </dgm:t>
    </dgm:pt>
    <dgm:pt modelId="{6EE890F0-8C50-4D33-A966-0F209431B78B}" type="sibTrans" cxnId="{8A263830-AC6E-46E2-80ED-B5A57F87BD64}">
      <dgm:prSet/>
      <dgm:spPr/>
      <dgm:t>
        <a:bodyPr/>
        <a:lstStyle/>
        <a:p>
          <a:endParaRPr lang="hr-HR"/>
        </a:p>
      </dgm:t>
    </dgm:pt>
    <dgm:pt modelId="{16959B92-B7B4-4627-9FE3-32E443B2B1B1}">
      <dgm:prSet phldrT="[Text]" custT="1"/>
      <dgm:spPr>
        <a:solidFill>
          <a:srgbClr val="F87156"/>
        </a:solidFill>
      </dgm:spPr>
      <dgm:t>
        <a:bodyPr/>
        <a:lstStyle/>
        <a:p>
          <a:r>
            <a:rPr lang="hr-HR" sz="1600" dirty="0" smtClean="0"/>
            <a:t>ENERGIJA</a:t>
          </a:r>
          <a:endParaRPr lang="hr-HR" sz="1600" dirty="0"/>
        </a:p>
      </dgm:t>
    </dgm:pt>
    <dgm:pt modelId="{8E86E6B7-652B-43B4-B54D-8940A1A435B0}" type="parTrans" cxnId="{34E35C09-22C9-416D-805A-544C1FBCEE8E}">
      <dgm:prSet/>
      <dgm:spPr/>
      <dgm:t>
        <a:bodyPr/>
        <a:lstStyle/>
        <a:p>
          <a:endParaRPr lang="hr-HR"/>
        </a:p>
      </dgm:t>
    </dgm:pt>
    <dgm:pt modelId="{B8CD0982-DB7E-427D-BC31-E7BBE9D30696}" type="sibTrans" cxnId="{34E35C09-22C9-416D-805A-544C1FBCEE8E}">
      <dgm:prSet/>
      <dgm:spPr/>
      <dgm:t>
        <a:bodyPr/>
        <a:lstStyle/>
        <a:p>
          <a:endParaRPr lang="hr-HR"/>
        </a:p>
      </dgm:t>
    </dgm:pt>
    <dgm:pt modelId="{F47B20A3-1472-47D3-A9CD-0159C3E82674}">
      <dgm:prSet phldrT="[Text]" custT="1"/>
      <dgm:spPr/>
      <dgm:t>
        <a:bodyPr/>
        <a:lstStyle/>
        <a:p>
          <a:r>
            <a:rPr lang="hr-HR" sz="1600" dirty="0" smtClean="0"/>
            <a:t>FINANCIJE</a:t>
          </a:r>
          <a:endParaRPr lang="hr-HR" sz="1600" dirty="0"/>
        </a:p>
      </dgm:t>
    </dgm:pt>
    <dgm:pt modelId="{86132FED-DC5E-4815-984E-3C4555FE0100}" type="parTrans" cxnId="{2A4A597C-70E1-4323-A2DC-661C275F04E2}">
      <dgm:prSet/>
      <dgm:spPr/>
      <dgm:t>
        <a:bodyPr/>
        <a:lstStyle/>
        <a:p>
          <a:endParaRPr lang="hr-HR"/>
        </a:p>
      </dgm:t>
    </dgm:pt>
    <dgm:pt modelId="{972FC67F-BD22-436F-A8F7-6ECD7DA80BE7}" type="sibTrans" cxnId="{2A4A597C-70E1-4323-A2DC-661C275F04E2}">
      <dgm:prSet/>
      <dgm:spPr/>
      <dgm:t>
        <a:bodyPr/>
        <a:lstStyle/>
        <a:p>
          <a:endParaRPr lang="hr-HR"/>
        </a:p>
      </dgm:t>
    </dgm:pt>
    <dgm:pt modelId="{00B69F8D-91F7-4EA8-ACE2-05CBF1A317B8}">
      <dgm:prSet phldrT="[Text]" custT="1"/>
      <dgm:spPr>
        <a:solidFill>
          <a:srgbClr val="F87156"/>
        </a:solidFill>
      </dgm:spPr>
      <dgm:t>
        <a:bodyPr/>
        <a:lstStyle/>
        <a:p>
          <a:r>
            <a:rPr lang="hr-HR" sz="1600" dirty="0" smtClean="0"/>
            <a:t>E-VLADA / UPRAVA</a:t>
          </a:r>
          <a:endParaRPr lang="hr-HR" sz="1600" dirty="0"/>
        </a:p>
      </dgm:t>
    </dgm:pt>
    <dgm:pt modelId="{8744DF99-49DE-42D3-A6A0-F48D2847604C}" type="parTrans" cxnId="{E159D0E0-8639-45B0-B9B7-E4F8A803B35A}">
      <dgm:prSet/>
      <dgm:spPr/>
      <dgm:t>
        <a:bodyPr/>
        <a:lstStyle/>
        <a:p>
          <a:endParaRPr lang="hr-HR"/>
        </a:p>
      </dgm:t>
    </dgm:pt>
    <dgm:pt modelId="{BF4CC394-A129-481D-B8E6-F47638E61F20}" type="sibTrans" cxnId="{E159D0E0-8639-45B0-B9B7-E4F8A803B35A}">
      <dgm:prSet/>
      <dgm:spPr/>
      <dgm:t>
        <a:bodyPr/>
        <a:lstStyle/>
        <a:p>
          <a:endParaRPr lang="hr-HR"/>
        </a:p>
      </dgm:t>
    </dgm:pt>
    <dgm:pt modelId="{99B34596-B69C-4D91-AC89-F1BF75370651}">
      <dgm:prSet phldrT="[Text]" custT="1"/>
      <dgm:spPr/>
      <dgm:t>
        <a:bodyPr/>
        <a:lstStyle/>
        <a:p>
          <a:r>
            <a:rPr lang="hr-HR" sz="1600" dirty="0" smtClean="0"/>
            <a:t>VODA</a:t>
          </a:r>
          <a:endParaRPr lang="hr-HR" sz="1600" dirty="0"/>
        </a:p>
      </dgm:t>
    </dgm:pt>
    <dgm:pt modelId="{2CA67E26-89F0-426C-8094-2DA8D74353C6}" type="parTrans" cxnId="{446E9B8C-D2A2-47CD-A989-176F8DD8634A}">
      <dgm:prSet/>
      <dgm:spPr/>
      <dgm:t>
        <a:bodyPr/>
        <a:lstStyle/>
        <a:p>
          <a:endParaRPr lang="hr-HR"/>
        </a:p>
      </dgm:t>
    </dgm:pt>
    <dgm:pt modelId="{57D36D4E-9B63-4447-B5E4-34CCEB268F74}" type="sibTrans" cxnId="{446E9B8C-D2A2-47CD-A989-176F8DD8634A}">
      <dgm:prSet/>
      <dgm:spPr/>
      <dgm:t>
        <a:bodyPr/>
        <a:lstStyle/>
        <a:p>
          <a:endParaRPr lang="hr-HR"/>
        </a:p>
      </dgm:t>
    </dgm:pt>
    <dgm:pt modelId="{4014D52B-974A-495F-A1EB-7888C90EB1A6}" type="pres">
      <dgm:prSet presAssocID="{DC133E6B-3B44-45CD-ADC1-FFC927ECE1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21A970C-27BF-49E2-B072-AFBD3FC3C612}" type="pres">
      <dgm:prSet presAssocID="{EBDDDF93-4C53-43CB-B8BD-C2763017DE68}" presName="centerShape" presStyleLbl="node0" presStyleIdx="0" presStyleCnt="1" custScaleX="274707" custScaleY="297157"/>
      <dgm:spPr/>
      <dgm:t>
        <a:bodyPr/>
        <a:lstStyle/>
        <a:p>
          <a:endParaRPr lang="hr-HR"/>
        </a:p>
      </dgm:t>
    </dgm:pt>
    <dgm:pt modelId="{F3D8A5FA-E07E-4AD3-87F7-A05A56F1F2F1}" type="pres">
      <dgm:prSet presAssocID="{66F647DB-B937-4ED0-A977-CC364D343E86}" presName="node" presStyleLbl="node1" presStyleIdx="0" presStyleCnt="10" custScaleX="195049" custScaleY="116444" custRadScaleRad="97007" custRadScaleInc="-311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63F5E4-9530-4766-8BEE-BC18B60DBED3}" type="pres">
      <dgm:prSet presAssocID="{66F647DB-B937-4ED0-A977-CC364D343E86}" presName="dummy" presStyleCnt="0"/>
      <dgm:spPr/>
    </dgm:pt>
    <dgm:pt modelId="{7775AAF0-527A-4E65-847C-AF843F64FFF7}" type="pres">
      <dgm:prSet presAssocID="{B760568A-1B4E-476E-895F-0ECD6A038AA9}" presName="sibTrans" presStyleLbl="sibTrans2D1" presStyleIdx="0" presStyleCnt="10"/>
      <dgm:spPr/>
      <dgm:t>
        <a:bodyPr/>
        <a:lstStyle/>
        <a:p>
          <a:endParaRPr lang="hr-HR"/>
        </a:p>
      </dgm:t>
    </dgm:pt>
    <dgm:pt modelId="{084F4AFC-2332-4A1C-9612-6F4DA90C21B9}" type="pres">
      <dgm:prSet presAssocID="{00B69F8D-91F7-4EA8-ACE2-05CBF1A317B8}" presName="node" presStyleLbl="node1" presStyleIdx="1" presStyleCnt="10" custScaleX="161752" custScaleY="108557" custRadScaleRad="97971" custRadScaleInc="266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8E0445-F477-4BA4-8FDF-F1743F6A8BEC}" type="pres">
      <dgm:prSet presAssocID="{00B69F8D-91F7-4EA8-ACE2-05CBF1A317B8}" presName="dummy" presStyleCnt="0"/>
      <dgm:spPr/>
    </dgm:pt>
    <dgm:pt modelId="{124EFBF5-AB38-441A-B3EA-C593E1BE30B3}" type="pres">
      <dgm:prSet presAssocID="{BF4CC394-A129-481D-B8E6-F47638E61F20}" presName="sibTrans" presStyleLbl="sibTrans2D1" presStyleIdx="1" presStyleCnt="10"/>
      <dgm:spPr/>
      <dgm:t>
        <a:bodyPr/>
        <a:lstStyle/>
        <a:p>
          <a:endParaRPr lang="hr-HR"/>
        </a:p>
      </dgm:t>
    </dgm:pt>
    <dgm:pt modelId="{CFC9007E-8DEE-4D1D-9550-EF8F97610FAB}" type="pres">
      <dgm:prSet presAssocID="{16959B92-B7B4-4627-9FE3-32E443B2B1B1}" presName="node" presStyleLbl="node1" presStyleIdx="2" presStyleCnt="10" custScaleX="154252" custScaleY="133785" custRadScaleRad="99551" custRadScaleInc="105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B435CE-4028-48F6-B098-A2BE16B7720F}" type="pres">
      <dgm:prSet presAssocID="{16959B92-B7B4-4627-9FE3-32E443B2B1B1}" presName="dummy" presStyleCnt="0"/>
      <dgm:spPr/>
    </dgm:pt>
    <dgm:pt modelId="{FA952D60-1311-46BD-84D5-44C860933C4C}" type="pres">
      <dgm:prSet presAssocID="{B8CD0982-DB7E-427D-BC31-E7BBE9D30696}" presName="sibTrans" presStyleLbl="sibTrans2D1" presStyleIdx="2" presStyleCnt="10"/>
      <dgm:spPr/>
      <dgm:t>
        <a:bodyPr/>
        <a:lstStyle/>
        <a:p>
          <a:endParaRPr lang="hr-HR"/>
        </a:p>
      </dgm:t>
    </dgm:pt>
    <dgm:pt modelId="{420DDC18-3117-4934-9C14-AD0DA7BBCF8B}" type="pres">
      <dgm:prSet presAssocID="{9DB3629B-1B84-4D38-8AAD-149ACEA573D6}" presName="node" presStyleLbl="node1" presStyleIdx="3" presStyleCnt="10" custScaleX="193285" custScaleY="1361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8B06BB-96F0-4B40-B7AB-25C4391F2AA7}" type="pres">
      <dgm:prSet presAssocID="{9DB3629B-1B84-4D38-8AAD-149ACEA573D6}" presName="dummy" presStyleCnt="0"/>
      <dgm:spPr/>
    </dgm:pt>
    <dgm:pt modelId="{F60A1B4D-790A-476E-B34B-602D8BF2D25B}" type="pres">
      <dgm:prSet presAssocID="{2DDD8832-601B-4DE5-B614-B9DD0B493CB9}" presName="sibTrans" presStyleLbl="sibTrans2D1" presStyleIdx="3" presStyleCnt="10"/>
      <dgm:spPr/>
      <dgm:t>
        <a:bodyPr/>
        <a:lstStyle/>
        <a:p>
          <a:endParaRPr lang="hr-HR"/>
        </a:p>
      </dgm:t>
    </dgm:pt>
    <dgm:pt modelId="{67D9B087-1562-4409-885A-DA68C6AF6FCB}" type="pres">
      <dgm:prSet presAssocID="{99B34596-B69C-4D91-AC89-F1BF75370651}" presName="node" presStyleLbl="node1" presStyleIdx="4" presStyleCnt="10" custScaleX="130198" custScaleY="1164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5CA3C0-F0B9-4194-B1F4-FB0B40DAB5BD}" type="pres">
      <dgm:prSet presAssocID="{99B34596-B69C-4D91-AC89-F1BF75370651}" presName="dummy" presStyleCnt="0"/>
      <dgm:spPr/>
    </dgm:pt>
    <dgm:pt modelId="{66C4F99E-90D7-4B4D-812A-D65CD7E12D68}" type="pres">
      <dgm:prSet presAssocID="{57D36D4E-9B63-4447-B5E4-34CCEB268F74}" presName="sibTrans" presStyleLbl="sibTrans2D1" presStyleIdx="4" presStyleCnt="10"/>
      <dgm:spPr/>
      <dgm:t>
        <a:bodyPr/>
        <a:lstStyle/>
        <a:p>
          <a:endParaRPr lang="hr-HR"/>
        </a:p>
      </dgm:t>
    </dgm:pt>
    <dgm:pt modelId="{4EBCC12F-DBAD-4B90-A041-0D053C866603}" type="pres">
      <dgm:prSet presAssocID="{084A40AD-BD1D-4269-83C6-B87F5510B08F}" presName="node" presStyleLbl="node1" presStyleIdx="5" presStyleCnt="10" custScaleX="133367" custScaleY="117466" custRadScaleRad="96801" custRadScaleInc="2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3BA981-EFA8-4B5A-BFF3-458AC2E12ACD}" type="pres">
      <dgm:prSet presAssocID="{084A40AD-BD1D-4269-83C6-B87F5510B08F}" presName="dummy" presStyleCnt="0"/>
      <dgm:spPr/>
    </dgm:pt>
    <dgm:pt modelId="{FD77212D-5E40-4936-9905-6E795D030F3F}" type="pres">
      <dgm:prSet presAssocID="{3F43EE83-D504-43E5-B6F7-C0B27F7EE543}" presName="sibTrans" presStyleLbl="sibTrans2D1" presStyleIdx="5" presStyleCnt="10"/>
      <dgm:spPr/>
      <dgm:t>
        <a:bodyPr/>
        <a:lstStyle/>
        <a:p>
          <a:endParaRPr lang="hr-HR"/>
        </a:p>
      </dgm:t>
    </dgm:pt>
    <dgm:pt modelId="{E88A2224-B2EE-49A2-AAE6-E815C5419A43}" type="pres">
      <dgm:prSet presAssocID="{D79732D4-5D16-44F8-82DD-4556C866CB77}" presName="node" presStyleLbl="node1" presStyleIdx="6" presStyleCnt="10" custScaleX="137684" custScaleY="138213" custRadScaleRad="92936" custRadScaleInc="-143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DF3885-8825-4778-964A-84F00C06FB01}" type="pres">
      <dgm:prSet presAssocID="{D79732D4-5D16-44F8-82DD-4556C866CB77}" presName="dummy" presStyleCnt="0"/>
      <dgm:spPr/>
    </dgm:pt>
    <dgm:pt modelId="{599C9760-555C-416A-A3E4-64D063FB6EA9}" type="pres">
      <dgm:prSet presAssocID="{134781F6-D4B6-45FB-A74D-0FAEF2C539E9}" presName="sibTrans" presStyleLbl="sibTrans2D1" presStyleIdx="6" presStyleCnt="10"/>
      <dgm:spPr/>
      <dgm:t>
        <a:bodyPr/>
        <a:lstStyle/>
        <a:p>
          <a:endParaRPr lang="hr-HR"/>
        </a:p>
      </dgm:t>
    </dgm:pt>
    <dgm:pt modelId="{21C6BA7A-E824-4EE6-9B65-3FF6ED710E05}" type="pres">
      <dgm:prSet presAssocID="{AB84E31F-4599-4BC7-BB20-950F408B09B4}" presName="node" presStyleLbl="node1" presStyleIdx="7" presStyleCnt="10" custScaleX="140065" custScaleY="122389" custRadScaleRad="96948" custRadScaleInc="-73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13FB43-1F60-45D9-BAB6-211E46D6B9A2}" type="pres">
      <dgm:prSet presAssocID="{AB84E31F-4599-4BC7-BB20-950F408B09B4}" presName="dummy" presStyleCnt="0"/>
      <dgm:spPr/>
    </dgm:pt>
    <dgm:pt modelId="{DB17DF79-D610-49AC-BF35-917D206AC692}" type="pres">
      <dgm:prSet presAssocID="{6EE890F0-8C50-4D33-A966-0F209431B78B}" presName="sibTrans" presStyleLbl="sibTrans2D1" presStyleIdx="7" presStyleCnt="10"/>
      <dgm:spPr/>
      <dgm:t>
        <a:bodyPr/>
        <a:lstStyle/>
        <a:p>
          <a:endParaRPr lang="hr-HR"/>
        </a:p>
      </dgm:t>
    </dgm:pt>
    <dgm:pt modelId="{27821295-A255-4F19-8C93-74C48EAF426F}" type="pres">
      <dgm:prSet presAssocID="{E6CFB5EF-E8BD-474A-ACFA-F55C2AD49C5E}" presName="node" presStyleLbl="node1" presStyleIdx="8" presStyleCnt="10" custScaleX="161741" custScaleY="125004" custRadScaleRad="97157" custRadScaleInc="-488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D75CC5-3063-48BE-A87F-A92177BC9BEE}" type="pres">
      <dgm:prSet presAssocID="{E6CFB5EF-E8BD-474A-ACFA-F55C2AD49C5E}" presName="dummy" presStyleCnt="0"/>
      <dgm:spPr/>
    </dgm:pt>
    <dgm:pt modelId="{FCEB6558-6212-49C3-BA75-8634C39F5058}" type="pres">
      <dgm:prSet presAssocID="{29BE9E4B-0988-49D8-90E5-037D64A5534A}" presName="sibTrans" presStyleLbl="sibTrans2D1" presStyleIdx="8" presStyleCnt="10"/>
      <dgm:spPr/>
      <dgm:t>
        <a:bodyPr/>
        <a:lstStyle/>
        <a:p>
          <a:endParaRPr lang="hr-HR"/>
        </a:p>
      </dgm:t>
    </dgm:pt>
    <dgm:pt modelId="{B10504CE-FEF8-4B30-9EC5-455B3DDFA0BB}" type="pres">
      <dgm:prSet presAssocID="{F47B20A3-1472-47D3-A9CD-0159C3E82674}" presName="node" presStyleLbl="node1" presStyleIdx="9" presStyleCnt="10" custScaleX="138706" custScaleY="134168" custRadScaleRad="101126" custRadScaleInc="-787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2F8163-4EFC-4783-AE44-30BE04F6D9F4}" type="pres">
      <dgm:prSet presAssocID="{F47B20A3-1472-47D3-A9CD-0159C3E82674}" presName="dummy" presStyleCnt="0"/>
      <dgm:spPr/>
    </dgm:pt>
    <dgm:pt modelId="{39D7E8FC-F584-482A-8924-F964A6B10FED}" type="pres">
      <dgm:prSet presAssocID="{972FC67F-BD22-436F-A8F7-6ECD7DA80BE7}" presName="sibTrans" presStyleLbl="sibTrans2D1" presStyleIdx="9" presStyleCnt="10"/>
      <dgm:spPr/>
      <dgm:t>
        <a:bodyPr/>
        <a:lstStyle/>
        <a:p>
          <a:endParaRPr lang="hr-HR"/>
        </a:p>
      </dgm:t>
    </dgm:pt>
  </dgm:ptLst>
  <dgm:cxnLst>
    <dgm:cxn modelId="{8A10D4A5-F1B9-4246-8F73-33FF66588CA3}" type="presOf" srcId="{B760568A-1B4E-476E-895F-0ECD6A038AA9}" destId="{7775AAF0-527A-4E65-847C-AF843F64FFF7}" srcOrd="0" destOrd="0" presId="urn:microsoft.com/office/officeart/2005/8/layout/radial6"/>
    <dgm:cxn modelId="{446E9B8C-D2A2-47CD-A989-176F8DD8634A}" srcId="{EBDDDF93-4C53-43CB-B8BD-C2763017DE68}" destId="{99B34596-B69C-4D91-AC89-F1BF75370651}" srcOrd="4" destOrd="0" parTransId="{2CA67E26-89F0-426C-8094-2DA8D74353C6}" sibTransId="{57D36D4E-9B63-4447-B5E4-34CCEB268F74}"/>
    <dgm:cxn modelId="{16CFB4D2-CDCC-4F2C-BEC6-853530A9B287}" type="presOf" srcId="{9DB3629B-1B84-4D38-8AAD-149ACEA573D6}" destId="{420DDC18-3117-4934-9C14-AD0DA7BBCF8B}" srcOrd="0" destOrd="0" presId="urn:microsoft.com/office/officeart/2005/8/layout/radial6"/>
    <dgm:cxn modelId="{7A4F20F8-9932-4666-8ADC-FCAFF7D5FC56}" type="presOf" srcId="{99B34596-B69C-4D91-AC89-F1BF75370651}" destId="{67D9B087-1562-4409-885A-DA68C6AF6FCB}" srcOrd="0" destOrd="0" presId="urn:microsoft.com/office/officeart/2005/8/layout/radial6"/>
    <dgm:cxn modelId="{585EA011-BA2C-4992-A870-108EC2EDB783}" type="presOf" srcId="{E6CFB5EF-E8BD-474A-ACFA-F55C2AD49C5E}" destId="{27821295-A255-4F19-8C93-74C48EAF426F}" srcOrd="0" destOrd="0" presId="urn:microsoft.com/office/officeart/2005/8/layout/radial6"/>
    <dgm:cxn modelId="{11B15D54-B876-42CC-8FAE-1461E7C0F400}" type="presOf" srcId="{134781F6-D4B6-45FB-A74D-0FAEF2C539E9}" destId="{599C9760-555C-416A-A3E4-64D063FB6EA9}" srcOrd="0" destOrd="0" presId="urn:microsoft.com/office/officeart/2005/8/layout/radial6"/>
    <dgm:cxn modelId="{470BE703-77E1-4B2A-883D-996724F7A34E}" type="presOf" srcId="{BF4CC394-A129-481D-B8E6-F47638E61F20}" destId="{124EFBF5-AB38-441A-B3EA-C593E1BE30B3}" srcOrd="0" destOrd="0" presId="urn:microsoft.com/office/officeart/2005/8/layout/radial6"/>
    <dgm:cxn modelId="{DC66AFA1-9AB9-4FE5-8164-AC2AA7F7C2C2}" type="presOf" srcId="{6EE890F0-8C50-4D33-A966-0F209431B78B}" destId="{DB17DF79-D610-49AC-BF35-917D206AC692}" srcOrd="0" destOrd="0" presId="urn:microsoft.com/office/officeart/2005/8/layout/radial6"/>
    <dgm:cxn modelId="{6425216A-5ADB-4017-ADD5-8EFC24DA037B}" srcId="{EBDDDF93-4C53-43CB-B8BD-C2763017DE68}" destId="{9DB3629B-1B84-4D38-8AAD-149ACEA573D6}" srcOrd="3" destOrd="0" parTransId="{7621DA7A-49BE-49D0-9D7E-A2E635A65C2B}" sibTransId="{2DDD8832-601B-4DE5-B614-B9DD0B493CB9}"/>
    <dgm:cxn modelId="{E159D0E0-8639-45B0-B9B7-E4F8A803B35A}" srcId="{EBDDDF93-4C53-43CB-B8BD-C2763017DE68}" destId="{00B69F8D-91F7-4EA8-ACE2-05CBF1A317B8}" srcOrd="1" destOrd="0" parTransId="{8744DF99-49DE-42D3-A6A0-F48D2847604C}" sibTransId="{BF4CC394-A129-481D-B8E6-F47638E61F20}"/>
    <dgm:cxn modelId="{34E35C09-22C9-416D-805A-544C1FBCEE8E}" srcId="{EBDDDF93-4C53-43CB-B8BD-C2763017DE68}" destId="{16959B92-B7B4-4627-9FE3-32E443B2B1B1}" srcOrd="2" destOrd="0" parTransId="{8E86E6B7-652B-43B4-B54D-8940A1A435B0}" sibTransId="{B8CD0982-DB7E-427D-BC31-E7BBE9D30696}"/>
    <dgm:cxn modelId="{D2898402-F984-4FB2-ADB3-DACAE9FD5805}" type="presOf" srcId="{972FC67F-BD22-436F-A8F7-6ECD7DA80BE7}" destId="{39D7E8FC-F584-482A-8924-F964A6B10FED}" srcOrd="0" destOrd="0" presId="urn:microsoft.com/office/officeart/2005/8/layout/radial6"/>
    <dgm:cxn modelId="{6D7CD64F-707E-4587-989C-DB99329D7D53}" type="presOf" srcId="{3F43EE83-D504-43E5-B6F7-C0B27F7EE543}" destId="{FD77212D-5E40-4936-9905-6E795D030F3F}" srcOrd="0" destOrd="0" presId="urn:microsoft.com/office/officeart/2005/8/layout/radial6"/>
    <dgm:cxn modelId="{9EE5ADFF-7E3A-4058-861D-D161D00582EC}" type="presOf" srcId="{084A40AD-BD1D-4269-83C6-B87F5510B08F}" destId="{4EBCC12F-DBAD-4B90-A041-0D053C866603}" srcOrd="0" destOrd="0" presId="urn:microsoft.com/office/officeart/2005/8/layout/radial6"/>
    <dgm:cxn modelId="{EFEED5DC-B2CA-4CCE-B86F-AF7F8F66CBC0}" srcId="{EBDDDF93-4C53-43CB-B8BD-C2763017DE68}" destId="{E6CFB5EF-E8BD-474A-ACFA-F55C2AD49C5E}" srcOrd="8" destOrd="0" parTransId="{539FC573-948A-449C-BE47-00EE858AD355}" sibTransId="{29BE9E4B-0988-49D8-90E5-037D64A5534A}"/>
    <dgm:cxn modelId="{8A263830-AC6E-46E2-80ED-B5A57F87BD64}" srcId="{EBDDDF93-4C53-43CB-B8BD-C2763017DE68}" destId="{AB84E31F-4599-4BC7-BB20-950F408B09B4}" srcOrd="7" destOrd="0" parTransId="{ADE4F962-8940-4FB1-91A2-4225D857FD9C}" sibTransId="{6EE890F0-8C50-4D33-A966-0F209431B78B}"/>
    <dgm:cxn modelId="{D17BE4BC-9FDF-4F5F-A4AC-F99A8AE0E00F}" type="presOf" srcId="{EBDDDF93-4C53-43CB-B8BD-C2763017DE68}" destId="{D21A970C-27BF-49E2-B072-AFBD3FC3C612}" srcOrd="0" destOrd="0" presId="urn:microsoft.com/office/officeart/2005/8/layout/radial6"/>
    <dgm:cxn modelId="{47DFF4D9-80BD-470D-9808-32954B1733B6}" type="presOf" srcId="{29BE9E4B-0988-49D8-90E5-037D64A5534A}" destId="{FCEB6558-6212-49C3-BA75-8634C39F5058}" srcOrd="0" destOrd="0" presId="urn:microsoft.com/office/officeart/2005/8/layout/radial6"/>
    <dgm:cxn modelId="{46771EE7-45EA-4D0A-A233-88AF1298AE9E}" type="presOf" srcId="{AB84E31F-4599-4BC7-BB20-950F408B09B4}" destId="{21C6BA7A-E824-4EE6-9B65-3FF6ED710E05}" srcOrd="0" destOrd="0" presId="urn:microsoft.com/office/officeart/2005/8/layout/radial6"/>
    <dgm:cxn modelId="{264E0D9D-1C83-4BA5-AAB9-28FFFFAA9DBD}" type="presOf" srcId="{57D36D4E-9B63-4447-B5E4-34CCEB268F74}" destId="{66C4F99E-90D7-4B4D-812A-D65CD7E12D68}" srcOrd="0" destOrd="0" presId="urn:microsoft.com/office/officeart/2005/8/layout/radial6"/>
    <dgm:cxn modelId="{FF71162A-40D8-4148-9E3C-00503A132F39}" srcId="{DC133E6B-3B44-45CD-ADC1-FFC927ECE18C}" destId="{EBDDDF93-4C53-43CB-B8BD-C2763017DE68}" srcOrd="0" destOrd="0" parTransId="{96B088ED-5FB6-4593-B6ED-5FDFDD1D72F7}" sibTransId="{CCB0AE0E-1452-45EF-A4EA-1A77A23549BB}"/>
    <dgm:cxn modelId="{0FF66013-2242-4A1D-8D5F-F6D705254FEE}" srcId="{EBDDDF93-4C53-43CB-B8BD-C2763017DE68}" destId="{66F647DB-B937-4ED0-A977-CC364D343E86}" srcOrd="0" destOrd="0" parTransId="{6B9B7AA7-A856-454B-BE25-E6D9B7196625}" sibTransId="{B760568A-1B4E-476E-895F-0ECD6A038AA9}"/>
    <dgm:cxn modelId="{2F75BCA2-9E9A-4A52-9FED-5637B57122D6}" type="presOf" srcId="{00B69F8D-91F7-4EA8-ACE2-05CBF1A317B8}" destId="{084F4AFC-2332-4A1C-9612-6F4DA90C21B9}" srcOrd="0" destOrd="0" presId="urn:microsoft.com/office/officeart/2005/8/layout/radial6"/>
    <dgm:cxn modelId="{D0806F6D-C553-4E7F-8FA0-C14AD81808D1}" type="presOf" srcId="{16959B92-B7B4-4627-9FE3-32E443B2B1B1}" destId="{CFC9007E-8DEE-4D1D-9550-EF8F97610FAB}" srcOrd="0" destOrd="0" presId="urn:microsoft.com/office/officeart/2005/8/layout/radial6"/>
    <dgm:cxn modelId="{5721FFAA-8035-4D3F-A5B1-1B009E444593}" type="presOf" srcId="{2DDD8832-601B-4DE5-B614-B9DD0B493CB9}" destId="{F60A1B4D-790A-476E-B34B-602D8BF2D25B}" srcOrd="0" destOrd="0" presId="urn:microsoft.com/office/officeart/2005/8/layout/radial6"/>
    <dgm:cxn modelId="{45B9A0C1-1CAF-4607-8403-66A705158DF0}" srcId="{EBDDDF93-4C53-43CB-B8BD-C2763017DE68}" destId="{D79732D4-5D16-44F8-82DD-4556C866CB77}" srcOrd="6" destOrd="0" parTransId="{61912D18-DB77-452E-A060-FF418E7B53E5}" sibTransId="{134781F6-D4B6-45FB-A74D-0FAEF2C539E9}"/>
    <dgm:cxn modelId="{675EA72E-25C4-4D61-8789-5C3D760EE178}" srcId="{EBDDDF93-4C53-43CB-B8BD-C2763017DE68}" destId="{084A40AD-BD1D-4269-83C6-B87F5510B08F}" srcOrd="5" destOrd="0" parTransId="{B12F0283-6BE8-44FF-ABFE-617902319514}" sibTransId="{3F43EE83-D504-43E5-B6F7-C0B27F7EE543}"/>
    <dgm:cxn modelId="{0E94AD1E-92C3-4B21-A4BB-F6487C95CE84}" type="presOf" srcId="{B8CD0982-DB7E-427D-BC31-E7BBE9D30696}" destId="{FA952D60-1311-46BD-84D5-44C860933C4C}" srcOrd="0" destOrd="0" presId="urn:microsoft.com/office/officeart/2005/8/layout/radial6"/>
    <dgm:cxn modelId="{2A4A597C-70E1-4323-A2DC-661C275F04E2}" srcId="{EBDDDF93-4C53-43CB-B8BD-C2763017DE68}" destId="{F47B20A3-1472-47D3-A9CD-0159C3E82674}" srcOrd="9" destOrd="0" parTransId="{86132FED-DC5E-4815-984E-3C4555FE0100}" sibTransId="{972FC67F-BD22-436F-A8F7-6ECD7DA80BE7}"/>
    <dgm:cxn modelId="{D988BA05-5799-4AF7-BB30-F26D6CB1C555}" type="presOf" srcId="{D79732D4-5D16-44F8-82DD-4556C866CB77}" destId="{E88A2224-B2EE-49A2-AAE6-E815C5419A43}" srcOrd="0" destOrd="0" presId="urn:microsoft.com/office/officeart/2005/8/layout/radial6"/>
    <dgm:cxn modelId="{570E75DB-467B-41B1-AB59-2B7D3374C812}" type="presOf" srcId="{66F647DB-B937-4ED0-A977-CC364D343E86}" destId="{F3D8A5FA-E07E-4AD3-87F7-A05A56F1F2F1}" srcOrd="0" destOrd="0" presId="urn:microsoft.com/office/officeart/2005/8/layout/radial6"/>
    <dgm:cxn modelId="{A858C9CF-4696-43E2-9567-E7AF65E1038F}" type="presOf" srcId="{F47B20A3-1472-47D3-A9CD-0159C3E82674}" destId="{B10504CE-FEF8-4B30-9EC5-455B3DDFA0BB}" srcOrd="0" destOrd="0" presId="urn:microsoft.com/office/officeart/2005/8/layout/radial6"/>
    <dgm:cxn modelId="{36F5F5E4-1871-4438-A996-EB3F251795FC}" type="presOf" srcId="{DC133E6B-3B44-45CD-ADC1-FFC927ECE18C}" destId="{4014D52B-974A-495F-A1EB-7888C90EB1A6}" srcOrd="0" destOrd="0" presId="urn:microsoft.com/office/officeart/2005/8/layout/radial6"/>
    <dgm:cxn modelId="{430E2F27-2CA3-4482-9CD9-5580F990A5B8}" type="presParOf" srcId="{4014D52B-974A-495F-A1EB-7888C90EB1A6}" destId="{D21A970C-27BF-49E2-B072-AFBD3FC3C612}" srcOrd="0" destOrd="0" presId="urn:microsoft.com/office/officeart/2005/8/layout/radial6"/>
    <dgm:cxn modelId="{C2FE6148-2D28-48F9-AF7E-7D69CA735FC0}" type="presParOf" srcId="{4014D52B-974A-495F-A1EB-7888C90EB1A6}" destId="{F3D8A5FA-E07E-4AD3-87F7-A05A56F1F2F1}" srcOrd="1" destOrd="0" presId="urn:microsoft.com/office/officeart/2005/8/layout/radial6"/>
    <dgm:cxn modelId="{5ACC3281-07C1-4F32-945B-A57DD28A8E89}" type="presParOf" srcId="{4014D52B-974A-495F-A1EB-7888C90EB1A6}" destId="{8963F5E4-9530-4766-8BEE-BC18B60DBED3}" srcOrd="2" destOrd="0" presId="urn:microsoft.com/office/officeart/2005/8/layout/radial6"/>
    <dgm:cxn modelId="{E0F8ACBE-2C43-485C-B665-EF30AD5C944C}" type="presParOf" srcId="{4014D52B-974A-495F-A1EB-7888C90EB1A6}" destId="{7775AAF0-527A-4E65-847C-AF843F64FFF7}" srcOrd="3" destOrd="0" presId="urn:microsoft.com/office/officeart/2005/8/layout/radial6"/>
    <dgm:cxn modelId="{513DDD2F-AE1F-4CB5-A83F-A18FD0046C4F}" type="presParOf" srcId="{4014D52B-974A-495F-A1EB-7888C90EB1A6}" destId="{084F4AFC-2332-4A1C-9612-6F4DA90C21B9}" srcOrd="4" destOrd="0" presId="urn:microsoft.com/office/officeart/2005/8/layout/radial6"/>
    <dgm:cxn modelId="{595C58EA-CA72-4236-BC08-A6DEC2B8C409}" type="presParOf" srcId="{4014D52B-974A-495F-A1EB-7888C90EB1A6}" destId="{9C8E0445-F477-4BA4-8FDF-F1743F6A8BEC}" srcOrd="5" destOrd="0" presId="urn:microsoft.com/office/officeart/2005/8/layout/radial6"/>
    <dgm:cxn modelId="{CEB6E2EC-DD1C-49CC-97A4-647C7E72080C}" type="presParOf" srcId="{4014D52B-974A-495F-A1EB-7888C90EB1A6}" destId="{124EFBF5-AB38-441A-B3EA-C593E1BE30B3}" srcOrd="6" destOrd="0" presId="urn:microsoft.com/office/officeart/2005/8/layout/radial6"/>
    <dgm:cxn modelId="{92CB4BC0-C40B-4074-8D22-53122429C0A9}" type="presParOf" srcId="{4014D52B-974A-495F-A1EB-7888C90EB1A6}" destId="{CFC9007E-8DEE-4D1D-9550-EF8F97610FAB}" srcOrd="7" destOrd="0" presId="urn:microsoft.com/office/officeart/2005/8/layout/radial6"/>
    <dgm:cxn modelId="{FCFEF9A3-05DF-42B7-BE23-D95BA3F73CEA}" type="presParOf" srcId="{4014D52B-974A-495F-A1EB-7888C90EB1A6}" destId="{7DB435CE-4028-48F6-B098-A2BE16B7720F}" srcOrd="8" destOrd="0" presId="urn:microsoft.com/office/officeart/2005/8/layout/radial6"/>
    <dgm:cxn modelId="{CF379073-0455-47DC-B396-88F667BE6F06}" type="presParOf" srcId="{4014D52B-974A-495F-A1EB-7888C90EB1A6}" destId="{FA952D60-1311-46BD-84D5-44C860933C4C}" srcOrd="9" destOrd="0" presId="urn:microsoft.com/office/officeart/2005/8/layout/radial6"/>
    <dgm:cxn modelId="{183C022B-DEA3-4A5F-B1A6-923ADC666DF3}" type="presParOf" srcId="{4014D52B-974A-495F-A1EB-7888C90EB1A6}" destId="{420DDC18-3117-4934-9C14-AD0DA7BBCF8B}" srcOrd="10" destOrd="0" presId="urn:microsoft.com/office/officeart/2005/8/layout/radial6"/>
    <dgm:cxn modelId="{6DB74698-E685-4F55-AB4F-28EB98103CC8}" type="presParOf" srcId="{4014D52B-974A-495F-A1EB-7888C90EB1A6}" destId="{018B06BB-96F0-4B40-B7AB-25C4391F2AA7}" srcOrd="11" destOrd="0" presId="urn:microsoft.com/office/officeart/2005/8/layout/radial6"/>
    <dgm:cxn modelId="{D9A35830-266A-4C72-806B-1572418438D0}" type="presParOf" srcId="{4014D52B-974A-495F-A1EB-7888C90EB1A6}" destId="{F60A1B4D-790A-476E-B34B-602D8BF2D25B}" srcOrd="12" destOrd="0" presId="urn:microsoft.com/office/officeart/2005/8/layout/radial6"/>
    <dgm:cxn modelId="{5596B36B-00CE-4717-A9F2-D37E07842EE4}" type="presParOf" srcId="{4014D52B-974A-495F-A1EB-7888C90EB1A6}" destId="{67D9B087-1562-4409-885A-DA68C6AF6FCB}" srcOrd="13" destOrd="0" presId="urn:microsoft.com/office/officeart/2005/8/layout/radial6"/>
    <dgm:cxn modelId="{4B6FAF85-54AF-4055-AF04-D7D9DD7C9054}" type="presParOf" srcId="{4014D52B-974A-495F-A1EB-7888C90EB1A6}" destId="{AD5CA3C0-F0B9-4194-B1F4-FB0B40DAB5BD}" srcOrd="14" destOrd="0" presId="urn:microsoft.com/office/officeart/2005/8/layout/radial6"/>
    <dgm:cxn modelId="{5585D96E-6527-413D-B9D1-6D3F09A212BD}" type="presParOf" srcId="{4014D52B-974A-495F-A1EB-7888C90EB1A6}" destId="{66C4F99E-90D7-4B4D-812A-D65CD7E12D68}" srcOrd="15" destOrd="0" presId="urn:microsoft.com/office/officeart/2005/8/layout/radial6"/>
    <dgm:cxn modelId="{EEBC27F7-F66C-4016-90E8-4D8A24CC1CA2}" type="presParOf" srcId="{4014D52B-974A-495F-A1EB-7888C90EB1A6}" destId="{4EBCC12F-DBAD-4B90-A041-0D053C866603}" srcOrd="16" destOrd="0" presId="urn:microsoft.com/office/officeart/2005/8/layout/radial6"/>
    <dgm:cxn modelId="{345922E0-98FD-4EC8-8A6E-BFEA371C1698}" type="presParOf" srcId="{4014D52B-974A-495F-A1EB-7888C90EB1A6}" destId="{213BA981-EFA8-4B5A-BFF3-458AC2E12ACD}" srcOrd="17" destOrd="0" presId="urn:microsoft.com/office/officeart/2005/8/layout/radial6"/>
    <dgm:cxn modelId="{1E614073-8F11-43DB-A353-555517A04446}" type="presParOf" srcId="{4014D52B-974A-495F-A1EB-7888C90EB1A6}" destId="{FD77212D-5E40-4936-9905-6E795D030F3F}" srcOrd="18" destOrd="0" presId="urn:microsoft.com/office/officeart/2005/8/layout/radial6"/>
    <dgm:cxn modelId="{64209B46-7A76-4009-819A-FFBA58BED7FA}" type="presParOf" srcId="{4014D52B-974A-495F-A1EB-7888C90EB1A6}" destId="{E88A2224-B2EE-49A2-AAE6-E815C5419A43}" srcOrd="19" destOrd="0" presId="urn:microsoft.com/office/officeart/2005/8/layout/radial6"/>
    <dgm:cxn modelId="{278F413D-D472-4373-AF78-567E7C26B993}" type="presParOf" srcId="{4014D52B-974A-495F-A1EB-7888C90EB1A6}" destId="{0FDF3885-8825-4778-964A-84F00C06FB01}" srcOrd="20" destOrd="0" presId="urn:microsoft.com/office/officeart/2005/8/layout/radial6"/>
    <dgm:cxn modelId="{8347939F-BDCC-4494-B3D7-70BCBD224ED7}" type="presParOf" srcId="{4014D52B-974A-495F-A1EB-7888C90EB1A6}" destId="{599C9760-555C-416A-A3E4-64D063FB6EA9}" srcOrd="21" destOrd="0" presId="urn:microsoft.com/office/officeart/2005/8/layout/radial6"/>
    <dgm:cxn modelId="{CD02CF40-EC32-4C36-8D55-D3BF3C790FE2}" type="presParOf" srcId="{4014D52B-974A-495F-A1EB-7888C90EB1A6}" destId="{21C6BA7A-E824-4EE6-9B65-3FF6ED710E05}" srcOrd="22" destOrd="0" presId="urn:microsoft.com/office/officeart/2005/8/layout/radial6"/>
    <dgm:cxn modelId="{8399351E-C62A-4AB7-9A7C-DCFA14B51AF7}" type="presParOf" srcId="{4014D52B-974A-495F-A1EB-7888C90EB1A6}" destId="{1013FB43-1F60-45D9-BAB6-211E46D6B9A2}" srcOrd="23" destOrd="0" presId="urn:microsoft.com/office/officeart/2005/8/layout/radial6"/>
    <dgm:cxn modelId="{1DDADDD1-D1ED-4DB3-9747-A5D31C2EDE09}" type="presParOf" srcId="{4014D52B-974A-495F-A1EB-7888C90EB1A6}" destId="{DB17DF79-D610-49AC-BF35-917D206AC692}" srcOrd="24" destOrd="0" presId="urn:microsoft.com/office/officeart/2005/8/layout/radial6"/>
    <dgm:cxn modelId="{FC2F964F-4891-45C1-8185-BF88A2F3C7EB}" type="presParOf" srcId="{4014D52B-974A-495F-A1EB-7888C90EB1A6}" destId="{27821295-A255-4F19-8C93-74C48EAF426F}" srcOrd="25" destOrd="0" presId="urn:microsoft.com/office/officeart/2005/8/layout/radial6"/>
    <dgm:cxn modelId="{31A6FF1D-94E2-4210-B9A8-6D736B46BC19}" type="presParOf" srcId="{4014D52B-974A-495F-A1EB-7888C90EB1A6}" destId="{DBD75CC5-3063-48BE-A87F-A92177BC9BEE}" srcOrd="26" destOrd="0" presId="urn:microsoft.com/office/officeart/2005/8/layout/radial6"/>
    <dgm:cxn modelId="{D8D4BA86-3304-4B7F-9D37-82CBBA4CA736}" type="presParOf" srcId="{4014D52B-974A-495F-A1EB-7888C90EB1A6}" destId="{FCEB6558-6212-49C3-BA75-8634C39F5058}" srcOrd="27" destOrd="0" presId="urn:microsoft.com/office/officeart/2005/8/layout/radial6"/>
    <dgm:cxn modelId="{271FE8BA-5B6A-449D-B30F-ABA5C1BFAD52}" type="presParOf" srcId="{4014D52B-974A-495F-A1EB-7888C90EB1A6}" destId="{B10504CE-FEF8-4B30-9EC5-455B3DDFA0BB}" srcOrd="28" destOrd="0" presId="urn:microsoft.com/office/officeart/2005/8/layout/radial6"/>
    <dgm:cxn modelId="{FEF11F1B-2096-417B-B293-02FF88342571}" type="presParOf" srcId="{4014D52B-974A-495F-A1EB-7888C90EB1A6}" destId="{802F8163-4EFC-4783-AE44-30BE04F6D9F4}" srcOrd="29" destOrd="0" presId="urn:microsoft.com/office/officeart/2005/8/layout/radial6"/>
    <dgm:cxn modelId="{835EC01F-A9F8-4C22-8955-C9AC8BCA34D9}" type="presParOf" srcId="{4014D52B-974A-495F-A1EB-7888C90EB1A6}" destId="{39D7E8FC-F584-482A-8924-F964A6B10FED}" srcOrd="30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0090E-38E9-4471-9F8C-FA8C18B73DB5}" type="doc">
      <dgm:prSet loTypeId="urn:microsoft.com/office/officeart/2005/8/layout/radial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lt-LT"/>
        </a:p>
      </dgm:t>
    </dgm:pt>
    <dgm:pt modelId="{767E0A06-F319-4405-A80B-BF6BC957311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marL="0" algn="ctr" defTabSz="914400" rtl="0" eaLnBrk="1" latinLnBrk="0" hangingPunct="1"/>
          <a:r>
            <a:rPr lang="hr-HR" sz="2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STRATEGIJA</a:t>
          </a:r>
        </a:p>
        <a:p>
          <a:pPr marL="0" algn="ctr" defTabSz="914400" rtl="0" eaLnBrk="1" latinLnBrk="0" hangingPunct="1"/>
          <a:r>
            <a:rPr lang="hr-HR" sz="2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RAZVOJA</a:t>
          </a:r>
        </a:p>
        <a:p>
          <a:pPr marL="0" algn="ctr" defTabSz="914400" rtl="0" eaLnBrk="1" latinLnBrk="0" hangingPunct="1"/>
          <a:r>
            <a:rPr lang="hr-HR" sz="2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STRATEGIJA NACIONALNE SIGURNOSTI</a:t>
          </a:r>
          <a:endParaRPr lang="lt-LT" sz="2000" b="1" kern="1200" dirty="0" smtClean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algn="ctr" defTabSz="914400" rtl="0" eaLnBrk="1" latinLnBrk="0" hangingPunct="1"/>
          <a:r>
            <a:rPr lang="hr-HR" sz="2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- HIBRIDNE PRIJETNJE</a:t>
          </a:r>
          <a:endParaRPr lang="lt-LT" sz="2000" b="1" kern="1200" dirty="0" smtClean="0">
            <a:solidFill>
              <a:schemeClr val="accent5">
                <a:lumMod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algn="ctr" defTabSz="914400" rtl="0" eaLnBrk="1" latinLnBrk="0" hangingPunct="1"/>
          <a:r>
            <a:rPr lang="hr-HR" sz="20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KINETIČKE</a:t>
          </a:r>
          <a:r>
            <a:rPr lang="hr-HR" sz="20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 </a:t>
          </a:r>
          <a:r>
            <a:rPr lang="hr-HR" sz="2000" b="1" kern="1200" dirty="0" smtClean="0">
              <a:solidFill>
                <a:srgbClr val="FFCC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NEKINETIČKE</a:t>
          </a:r>
          <a:endParaRPr lang="lt-LT" sz="2000" b="1" kern="1200" dirty="0">
            <a:solidFill>
              <a:srgbClr val="FFCC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858B848-1825-438E-828A-2110C6D802A1}" type="parTrans" cxnId="{F5CE038F-3C86-45A9-9BB0-2599895B7C9B}">
      <dgm:prSet/>
      <dgm:spPr/>
      <dgm:t>
        <a:bodyPr/>
        <a:lstStyle/>
        <a:p>
          <a:endParaRPr lang="lt-LT"/>
        </a:p>
      </dgm:t>
    </dgm:pt>
    <dgm:pt modelId="{80822A4B-E5A7-48E6-8764-E150F71264CE}" type="sibTrans" cxnId="{F5CE038F-3C86-45A9-9BB0-2599895B7C9B}">
      <dgm:prSet/>
      <dgm:spPr/>
      <dgm:t>
        <a:bodyPr/>
        <a:lstStyle/>
        <a:p>
          <a:endParaRPr lang="lt-LT"/>
        </a:p>
      </dgm:t>
    </dgm:pt>
    <dgm:pt modelId="{68D9410F-19AC-4B61-A6B4-B7D25316D211}">
      <dgm:prSet phldrT="[Text]" custT="1"/>
      <dgm:spPr>
        <a:solidFill>
          <a:srgbClr val="FF0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hr-HR" sz="1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KONVENCIONALNE VOJNE UGROZE</a:t>
          </a:r>
          <a:endParaRPr lang="lt-LT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29CB47-AFAC-474D-9FCE-91D1E0008761}" type="parTrans" cxnId="{FD6A5110-D8F8-45F4-AF5C-92A3046E0FEA}">
      <dgm:prSet/>
      <dgm:spPr/>
      <dgm:t>
        <a:bodyPr/>
        <a:lstStyle/>
        <a:p>
          <a:endParaRPr lang="lt-LT"/>
        </a:p>
      </dgm:t>
    </dgm:pt>
    <dgm:pt modelId="{DCAEB840-65BA-4457-855B-C860A7B53BE3}" type="sibTrans" cxnId="{FD6A5110-D8F8-45F4-AF5C-92A3046E0FEA}">
      <dgm:prSet/>
      <dgm:spPr/>
      <dgm:t>
        <a:bodyPr/>
        <a:lstStyle/>
        <a:p>
          <a:endParaRPr lang="lt-LT"/>
        </a:p>
      </dgm:t>
    </dgm:pt>
    <dgm:pt modelId="{4A85ED28-CC89-4101-8C2A-8E3CF8FB2958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hr-HR" sz="1600" dirty="0" smtClean="0">
              <a:latin typeface="Calibri" panose="020F0502020204030204" pitchFamily="34" charset="0"/>
              <a:cs typeface="Calibri" panose="020F0502020204030204" pitchFamily="34" charset="0"/>
            </a:rPr>
            <a:t>PRIKRIVENE VOJNE I IZV-SIG PRIJETNJE</a:t>
          </a:r>
          <a:endParaRPr lang="lt-LT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E4ADE9-E7B3-48CF-982B-236F0A233A74}" type="parTrans" cxnId="{FF480137-4CCF-4E5E-AA32-DD832D3FF420}">
      <dgm:prSet/>
      <dgm:spPr/>
      <dgm:t>
        <a:bodyPr/>
        <a:lstStyle/>
        <a:p>
          <a:endParaRPr lang="lt-LT"/>
        </a:p>
      </dgm:t>
    </dgm:pt>
    <dgm:pt modelId="{B54493EF-551C-40F1-91EF-A4CD951F2128}" type="sibTrans" cxnId="{FF480137-4CCF-4E5E-AA32-DD832D3FF420}">
      <dgm:prSet/>
      <dgm:spPr/>
      <dgm:t>
        <a:bodyPr/>
        <a:lstStyle/>
        <a:p>
          <a:endParaRPr lang="lt-LT"/>
        </a:p>
      </dgm:t>
    </dgm:pt>
    <dgm:pt modelId="{33AE15D8-CAE7-48B6-A13C-40F6ACD876FD}">
      <dgm:prSet phldrT="[Text]" custT="1"/>
      <dgm:spPr>
        <a:solidFill>
          <a:srgbClr val="FF0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hr-HR" sz="1800" b="1" dirty="0" smtClean="0">
              <a:solidFill>
                <a:schemeClr val="bg1"/>
              </a:solidFill>
            </a:rPr>
            <a:t>TERORIZAM KORUPCIJA OK</a:t>
          </a:r>
          <a:endParaRPr lang="lt-LT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D383B3-2135-4752-986F-856224D286A7}" type="parTrans" cxnId="{0A6BEB88-A223-4862-B88A-5A4997CFC3E4}">
      <dgm:prSet/>
      <dgm:spPr/>
      <dgm:t>
        <a:bodyPr/>
        <a:lstStyle/>
        <a:p>
          <a:endParaRPr lang="lt-LT"/>
        </a:p>
      </dgm:t>
    </dgm:pt>
    <dgm:pt modelId="{17DDF4EE-6E64-4AA7-B5AE-6C456D0FDC11}" type="sibTrans" cxnId="{0A6BEB88-A223-4862-B88A-5A4997CFC3E4}">
      <dgm:prSet/>
      <dgm:spPr/>
      <dgm:t>
        <a:bodyPr/>
        <a:lstStyle/>
        <a:p>
          <a:endParaRPr lang="lt-LT"/>
        </a:p>
      </dgm:t>
    </dgm:pt>
    <dgm:pt modelId="{C8CE506E-2B03-4803-AA43-0805AB0CB743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hr-HR" sz="1600" dirty="0" smtClean="0">
              <a:latin typeface="Calibri" panose="020F0502020204030204" pitchFamily="34" charset="0"/>
              <a:cs typeface="Calibri" panose="020F0502020204030204" pitchFamily="34" charset="0"/>
            </a:rPr>
            <a:t>DIVIDE ET IMPERA</a:t>
          </a:r>
          <a:endParaRPr lang="lt-LT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193946-06BC-45C1-ADFA-9B6D2136C23C}" type="parTrans" cxnId="{48B4C7B9-38F7-413A-A674-425ECD7824EC}">
      <dgm:prSet/>
      <dgm:spPr/>
      <dgm:t>
        <a:bodyPr/>
        <a:lstStyle/>
        <a:p>
          <a:endParaRPr lang="lt-LT"/>
        </a:p>
      </dgm:t>
    </dgm:pt>
    <dgm:pt modelId="{7951806F-ADA0-4E8D-A2AD-0E68CEC4A219}" type="sibTrans" cxnId="{48B4C7B9-38F7-413A-A674-425ECD7824EC}">
      <dgm:prSet/>
      <dgm:spPr/>
      <dgm:t>
        <a:bodyPr/>
        <a:lstStyle/>
        <a:p>
          <a:endParaRPr lang="lt-LT"/>
        </a:p>
      </dgm:t>
    </dgm:pt>
    <dgm:pt modelId="{5FFC7B30-DB7B-4769-94B0-7FEAABF3DB44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hr-HR" sz="1600" dirty="0" smtClean="0">
              <a:latin typeface="Calibri" panose="020F0502020204030204" pitchFamily="34" charset="0"/>
              <a:cs typeface="Calibri" panose="020F0502020204030204" pitchFamily="34" charset="0"/>
            </a:rPr>
            <a:t>GOSPODARSKE I ENERGETSKE PRIJETNJE</a:t>
          </a:r>
          <a:endParaRPr lang="lt-LT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CEFB37-2840-48FA-A5DB-DA178A933A4D}" type="parTrans" cxnId="{F4884A02-6EB3-4E74-A3C3-4E91B9D401ED}">
      <dgm:prSet/>
      <dgm:spPr/>
      <dgm:t>
        <a:bodyPr/>
        <a:lstStyle/>
        <a:p>
          <a:endParaRPr lang="lt-LT"/>
        </a:p>
      </dgm:t>
    </dgm:pt>
    <dgm:pt modelId="{4E5E7BCC-576E-4B00-B9F8-112FB7D435F4}" type="sibTrans" cxnId="{F4884A02-6EB3-4E74-A3C3-4E91B9D401ED}">
      <dgm:prSet/>
      <dgm:spPr/>
      <dgm:t>
        <a:bodyPr/>
        <a:lstStyle/>
        <a:p>
          <a:endParaRPr lang="lt-LT"/>
        </a:p>
      </dgm:t>
    </dgm:pt>
    <dgm:pt modelId="{5748BCA8-3A7E-4463-89A7-A7536539E282}">
      <dgm:prSet phldrT="[Text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hr-HR" sz="1600" dirty="0" smtClean="0">
              <a:latin typeface="Calibri" panose="020F0502020204030204" pitchFamily="34" charset="0"/>
              <a:cs typeface="Calibri" panose="020F0502020204030204" pitchFamily="34" charset="0"/>
            </a:rPr>
            <a:t>DRUŠTVENA NESTABILNOST</a:t>
          </a:r>
          <a:endParaRPr lang="en-US" sz="16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hr-HR" sz="1600" dirty="0" smtClean="0">
              <a:latin typeface="Calibri" panose="020F0502020204030204" pitchFamily="34" charset="0"/>
              <a:cs typeface="Calibri" panose="020F0502020204030204" pitchFamily="34" charset="0"/>
            </a:rPr>
            <a:t>DEMOGRAFIJA</a:t>
          </a:r>
          <a:endParaRPr lang="lt-LT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8A160F-A478-4BE2-98AE-EB68B746D9C2}" type="parTrans" cxnId="{252C58FF-7B6A-4A18-9316-738E4DDB3643}">
      <dgm:prSet/>
      <dgm:spPr/>
      <dgm:t>
        <a:bodyPr/>
        <a:lstStyle/>
        <a:p>
          <a:endParaRPr lang="lt-LT"/>
        </a:p>
      </dgm:t>
    </dgm:pt>
    <dgm:pt modelId="{89A79BEE-5C54-45D8-AF33-8850DFC345F8}" type="sibTrans" cxnId="{252C58FF-7B6A-4A18-9316-738E4DDB3643}">
      <dgm:prSet/>
      <dgm:spPr/>
      <dgm:t>
        <a:bodyPr/>
        <a:lstStyle/>
        <a:p>
          <a:endParaRPr lang="lt-LT"/>
        </a:p>
      </dgm:t>
    </dgm:pt>
    <dgm:pt modelId="{A2F71D45-7FEB-4B43-A5E7-38E68CF08A9B}">
      <dgm:prSet phldrT="[Text]" custT="1"/>
      <dgm:spPr>
        <a:solidFill>
          <a:srgbClr val="FFFF00">
            <a:alpha val="50000"/>
          </a:srgbClr>
        </a:solidFill>
      </dgm:spPr>
      <dgm:t>
        <a:bodyPr lIns="0" tIns="0" rIns="0" bIns="0"/>
        <a:lstStyle/>
        <a:p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600" dirty="0" smtClean="0">
              <a:latin typeface="Calibri" panose="020F0502020204030204" pitchFamily="34" charset="0"/>
              <a:cs typeface="Calibri" panose="020F0502020204030204" pitchFamily="34" charset="0"/>
            </a:rPr>
            <a:t>INFORMACIJSKO RATOVANJE</a:t>
          </a:r>
          <a:endParaRPr lang="lt-LT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6E3386-5CAF-489D-897E-18711249C08A}" type="parTrans" cxnId="{F833DD7F-51A6-4781-8977-687976BA6226}">
      <dgm:prSet/>
      <dgm:spPr/>
      <dgm:t>
        <a:bodyPr/>
        <a:lstStyle/>
        <a:p>
          <a:endParaRPr lang="lt-LT"/>
        </a:p>
      </dgm:t>
    </dgm:pt>
    <dgm:pt modelId="{2C15A0FB-D340-4F1E-A6C7-53D35961F74B}" type="sibTrans" cxnId="{F833DD7F-51A6-4781-8977-687976BA6226}">
      <dgm:prSet/>
      <dgm:spPr/>
      <dgm:t>
        <a:bodyPr/>
        <a:lstStyle/>
        <a:p>
          <a:endParaRPr lang="lt-LT"/>
        </a:p>
      </dgm:t>
    </dgm:pt>
    <dgm:pt modelId="{3F457020-1FEA-4646-9874-F3BBF2A9E146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hr-H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CYBER NAPADI</a:t>
          </a:r>
          <a:endParaRPr lang="lt-LT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72C05A-1C55-481B-9417-36235C5A5B70}" type="parTrans" cxnId="{54106BCA-E776-418B-8E70-41582B312724}">
      <dgm:prSet/>
      <dgm:spPr/>
      <dgm:t>
        <a:bodyPr/>
        <a:lstStyle/>
        <a:p>
          <a:endParaRPr lang="lt-LT"/>
        </a:p>
      </dgm:t>
    </dgm:pt>
    <dgm:pt modelId="{292C578B-25BE-4917-9DC0-4064B6096E6B}" type="sibTrans" cxnId="{54106BCA-E776-418B-8E70-41582B312724}">
      <dgm:prSet/>
      <dgm:spPr/>
      <dgm:t>
        <a:bodyPr/>
        <a:lstStyle/>
        <a:p>
          <a:endParaRPr lang="lt-LT"/>
        </a:p>
      </dgm:t>
    </dgm:pt>
    <dgm:pt modelId="{49D07E78-00FE-4CDA-9049-CCA75BA29205}" type="pres">
      <dgm:prSet presAssocID="{D280090E-38E9-4471-9F8C-FA8C18B73D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D9EAEF2-BDE3-4AB8-BD10-2DE01EA0611D}" type="pres">
      <dgm:prSet presAssocID="{D280090E-38E9-4471-9F8C-FA8C18B73DB5}" presName="radial" presStyleCnt="0">
        <dgm:presLayoutVars>
          <dgm:animLvl val="ctr"/>
        </dgm:presLayoutVars>
      </dgm:prSet>
      <dgm:spPr/>
      <dgm:t>
        <a:bodyPr/>
        <a:lstStyle/>
        <a:p>
          <a:endParaRPr lang="lt-LT"/>
        </a:p>
      </dgm:t>
    </dgm:pt>
    <dgm:pt modelId="{9BEBCE44-F9F9-461C-9863-C1DA64FA50E2}" type="pres">
      <dgm:prSet presAssocID="{767E0A06-F319-4405-A80B-BF6BC9573113}" presName="centerShape" presStyleLbl="vennNode1" presStyleIdx="0" presStyleCnt="9" custScaleX="91820" custScaleY="90861"/>
      <dgm:spPr/>
      <dgm:t>
        <a:bodyPr/>
        <a:lstStyle/>
        <a:p>
          <a:endParaRPr lang="lt-LT"/>
        </a:p>
      </dgm:t>
    </dgm:pt>
    <dgm:pt modelId="{0E271E4F-CCB9-4425-992D-68AC62284AC6}" type="pres">
      <dgm:prSet presAssocID="{68D9410F-19AC-4B61-A6B4-B7D25316D211}" presName="node" presStyleLbl="vennNode1" presStyleIdx="1" presStyleCnt="9" custScaleX="121380" custScaleY="103975" custRadScaleRad="100235" custRadScaleInc="30137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702BE0C-2B3B-46DC-8178-74DD38F13E51}" type="pres">
      <dgm:prSet presAssocID="{4A85ED28-CC89-4101-8C2A-8E3CF8FB2958}" presName="node" presStyleLbl="vennNode1" presStyleIdx="2" presStyleCnt="9" custScaleY="103975" custRadScaleRad="98963" custRadScaleInc="-8769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D34A107-8F5F-47F8-8F62-3B905B72EF96}" type="pres">
      <dgm:prSet presAssocID="{C8CE506E-2B03-4803-AA43-0805AB0CB743}" presName="node" presStyleLbl="vennNode1" presStyleIdx="3" presStyleCnt="9" custScaleY="103975" custRadScaleRad="103262" custRadScaleInc="-8954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D813A29-3ABA-485C-9462-C6195A3AD927}" type="pres">
      <dgm:prSet presAssocID="{5FFC7B30-DB7B-4769-94B0-7FEAABF3DB44}" presName="node" presStyleLbl="vennNode1" presStyleIdx="4" presStyleCnt="9" custScaleY="103975" custRadScaleRad="98970" custRadScaleInc="20221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759BE93-41FA-49D5-AC77-C6B65AD0381B}" type="pres">
      <dgm:prSet presAssocID="{5748BCA8-3A7E-4463-89A7-A7536539E282}" presName="node" presStyleLbl="vennNode1" presStyleIdx="5" presStyleCnt="9" custScaleY="10397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9F18DB6-4447-4076-94F0-B752EC4BAC9B}" type="pres">
      <dgm:prSet presAssocID="{33AE15D8-CAE7-48B6-A13C-40F6ACD876FD}" presName="node" presStyleLbl="vennNode1" presStyleIdx="6" presStyleCnt="9" custScaleX="106357" custScaleY="103975" custRadScaleRad="104848" custRadScaleInc="-29354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8068348-1B0E-4925-A8A6-68C214D8C2D0}" type="pres">
      <dgm:prSet presAssocID="{A2F71D45-7FEB-4B43-A5E7-38E68CF08A9B}" presName="node" presStyleLbl="vennNode1" presStyleIdx="7" presStyleCnt="9" custScaleX="107948" custScaleY="103975" custRadScaleRad="99936" custRadScaleInc="494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61986BD-A7C8-4C8B-99C4-83F4CE9E67CE}" type="pres">
      <dgm:prSet presAssocID="{3F457020-1FEA-4646-9874-F3BBF2A9E146}" presName="node" presStyleLbl="vennNode1" presStyleIdx="8" presStyleCnt="9" custScaleY="103975" custRadScaleRad="98723" custRadScaleInc="955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4884A02-6EB3-4E74-A3C3-4E91B9D401ED}" srcId="{767E0A06-F319-4405-A80B-BF6BC9573113}" destId="{5FFC7B30-DB7B-4769-94B0-7FEAABF3DB44}" srcOrd="3" destOrd="0" parTransId="{BCCEFB37-2840-48FA-A5DB-DA178A933A4D}" sibTransId="{4E5E7BCC-576E-4B00-B9F8-112FB7D435F4}"/>
    <dgm:cxn modelId="{B74EB6FA-D9E0-4FE1-ABC6-BB2721A17F51}" type="presOf" srcId="{33AE15D8-CAE7-48B6-A13C-40F6ACD876FD}" destId="{D9F18DB6-4447-4076-94F0-B752EC4BAC9B}" srcOrd="0" destOrd="0" presId="urn:microsoft.com/office/officeart/2005/8/layout/radial3"/>
    <dgm:cxn modelId="{F833DD7F-51A6-4781-8977-687976BA6226}" srcId="{767E0A06-F319-4405-A80B-BF6BC9573113}" destId="{A2F71D45-7FEB-4B43-A5E7-38E68CF08A9B}" srcOrd="6" destOrd="0" parTransId="{2B6E3386-5CAF-489D-897E-18711249C08A}" sibTransId="{2C15A0FB-D340-4F1E-A6C7-53D35961F74B}"/>
    <dgm:cxn modelId="{48B4C7B9-38F7-413A-A674-425ECD7824EC}" srcId="{767E0A06-F319-4405-A80B-BF6BC9573113}" destId="{C8CE506E-2B03-4803-AA43-0805AB0CB743}" srcOrd="2" destOrd="0" parTransId="{91193946-06BC-45C1-ADFA-9B6D2136C23C}" sibTransId="{7951806F-ADA0-4E8D-A2AD-0E68CEC4A219}"/>
    <dgm:cxn modelId="{EBE912ED-66B1-4D91-B2BA-864DD9694528}" type="presOf" srcId="{5FFC7B30-DB7B-4769-94B0-7FEAABF3DB44}" destId="{5D813A29-3ABA-485C-9462-C6195A3AD927}" srcOrd="0" destOrd="0" presId="urn:microsoft.com/office/officeart/2005/8/layout/radial3"/>
    <dgm:cxn modelId="{5A06FC27-DFD8-42F7-9C15-87FAF424CD02}" type="presOf" srcId="{5748BCA8-3A7E-4463-89A7-A7536539E282}" destId="{7759BE93-41FA-49D5-AC77-C6B65AD0381B}" srcOrd="0" destOrd="0" presId="urn:microsoft.com/office/officeart/2005/8/layout/radial3"/>
    <dgm:cxn modelId="{0393DA0D-DF66-472A-B0D3-4FC1E515DA35}" type="presOf" srcId="{767E0A06-F319-4405-A80B-BF6BC9573113}" destId="{9BEBCE44-F9F9-461C-9863-C1DA64FA50E2}" srcOrd="0" destOrd="0" presId="urn:microsoft.com/office/officeart/2005/8/layout/radial3"/>
    <dgm:cxn modelId="{F5CE038F-3C86-45A9-9BB0-2599895B7C9B}" srcId="{D280090E-38E9-4471-9F8C-FA8C18B73DB5}" destId="{767E0A06-F319-4405-A80B-BF6BC9573113}" srcOrd="0" destOrd="0" parTransId="{0858B848-1825-438E-828A-2110C6D802A1}" sibTransId="{80822A4B-E5A7-48E6-8764-E150F71264CE}"/>
    <dgm:cxn modelId="{DFD1B496-20AA-46F3-811A-7C12222E42BB}" type="presOf" srcId="{4A85ED28-CC89-4101-8C2A-8E3CF8FB2958}" destId="{2702BE0C-2B3B-46DC-8178-74DD38F13E51}" srcOrd="0" destOrd="0" presId="urn:microsoft.com/office/officeart/2005/8/layout/radial3"/>
    <dgm:cxn modelId="{FD6A5110-D8F8-45F4-AF5C-92A3046E0FEA}" srcId="{767E0A06-F319-4405-A80B-BF6BC9573113}" destId="{68D9410F-19AC-4B61-A6B4-B7D25316D211}" srcOrd="0" destOrd="0" parTransId="{A529CB47-AFAC-474D-9FCE-91D1E0008761}" sibTransId="{DCAEB840-65BA-4457-855B-C860A7B53BE3}"/>
    <dgm:cxn modelId="{252C58FF-7B6A-4A18-9316-738E4DDB3643}" srcId="{767E0A06-F319-4405-A80B-BF6BC9573113}" destId="{5748BCA8-3A7E-4463-89A7-A7536539E282}" srcOrd="4" destOrd="0" parTransId="{A78A160F-A478-4BE2-98AE-EB68B746D9C2}" sibTransId="{89A79BEE-5C54-45D8-AF33-8850DFC345F8}"/>
    <dgm:cxn modelId="{0A6BEB88-A223-4862-B88A-5A4997CFC3E4}" srcId="{767E0A06-F319-4405-A80B-BF6BC9573113}" destId="{33AE15D8-CAE7-48B6-A13C-40F6ACD876FD}" srcOrd="5" destOrd="0" parTransId="{A6D383B3-2135-4752-986F-856224D286A7}" sibTransId="{17DDF4EE-6E64-4AA7-B5AE-6C456D0FDC11}"/>
    <dgm:cxn modelId="{70463396-CBBE-4573-8378-CE026538B9C3}" type="presOf" srcId="{C8CE506E-2B03-4803-AA43-0805AB0CB743}" destId="{DD34A107-8F5F-47F8-8F62-3B905B72EF96}" srcOrd="0" destOrd="0" presId="urn:microsoft.com/office/officeart/2005/8/layout/radial3"/>
    <dgm:cxn modelId="{FF480137-4CCF-4E5E-AA32-DD832D3FF420}" srcId="{767E0A06-F319-4405-A80B-BF6BC9573113}" destId="{4A85ED28-CC89-4101-8C2A-8E3CF8FB2958}" srcOrd="1" destOrd="0" parTransId="{00E4ADE9-E7B3-48CF-982B-236F0A233A74}" sibTransId="{B54493EF-551C-40F1-91EF-A4CD951F2128}"/>
    <dgm:cxn modelId="{689255DB-A0F8-4FA6-A057-081BB55B91F1}" type="presOf" srcId="{3F457020-1FEA-4646-9874-F3BBF2A9E146}" destId="{C61986BD-A7C8-4C8B-99C4-83F4CE9E67CE}" srcOrd="0" destOrd="0" presId="urn:microsoft.com/office/officeart/2005/8/layout/radial3"/>
    <dgm:cxn modelId="{06908802-939D-4D00-AF44-4909A3487F1C}" type="presOf" srcId="{68D9410F-19AC-4B61-A6B4-B7D25316D211}" destId="{0E271E4F-CCB9-4425-992D-68AC62284AC6}" srcOrd="0" destOrd="0" presId="urn:microsoft.com/office/officeart/2005/8/layout/radial3"/>
    <dgm:cxn modelId="{65B9FFA2-474C-4093-AC16-849C8BE9AF71}" type="presOf" srcId="{D280090E-38E9-4471-9F8C-FA8C18B73DB5}" destId="{49D07E78-00FE-4CDA-9049-CCA75BA29205}" srcOrd="0" destOrd="0" presId="urn:microsoft.com/office/officeart/2005/8/layout/radial3"/>
    <dgm:cxn modelId="{240F40E5-BBD5-4BED-B454-F3ACF6054E7A}" type="presOf" srcId="{A2F71D45-7FEB-4B43-A5E7-38E68CF08A9B}" destId="{58068348-1B0E-4925-A8A6-68C214D8C2D0}" srcOrd="0" destOrd="0" presId="urn:microsoft.com/office/officeart/2005/8/layout/radial3"/>
    <dgm:cxn modelId="{54106BCA-E776-418B-8E70-41582B312724}" srcId="{767E0A06-F319-4405-A80B-BF6BC9573113}" destId="{3F457020-1FEA-4646-9874-F3BBF2A9E146}" srcOrd="7" destOrd="0" parTransId="{2572C05A-1C55-481B-9417-36235C5A5B70}" sibTransId="{292C578B-25BE-4917-9DC0-4064B6096E6B}"/>
    <dgm:cxn modelId="{CAEF061B-91D1-4D98-BB33-BA93E539ECEA}" type="presParOf" srcId="{49D07E78-00FE-4CDA-9049-CCA75BA29205}" destId="{7D9EAEF2-BDE3-4AB8-BD10-2DE01EA0611D}" srcOrd="0" destOrd="0" presId="urn:microsoft.com/office/officeart/2005/8/layout/radial3"/>
    <dgm:cxn modelId="{93884203-4DF1-4532-93FD-B06F20C3BD26}" type="presParOf" srcId="{7D9EAEF2-BDE3-4AB8-BD10-2DE01EA0611D}" destId="{9BEBCE44-F9F9-461C-9863-C1DA64FA50E2}" srcOrd="0" destOrd="0" presId="urn:microsoft.com/office/officeart/2005/8/layout/radial3"/>
    <dgm:cxn modelId="{58D9B825-7A37-4DEA-9539-DBA48587ED6D}" type="presParOf" srcId="{7D9EAEF2-BDE3-4AB8-BD10-2DE01EA0611D}" destId="{0E271E4F-CCB9-4425-992D-68AC62284AC6}" srcOrd="1" destOrd="0" presId="urn:microsoft.com/office/officeart/2005/8/layout/radial3"/>
    <dgm:cxn modelId="{03EB60B4-24CF-4FA0-9AC0-120C477A7E23}" type="presParOf" srcId="{7D9EAEF2-BDE3-4AB8-BD10-2DE01EA0611D}" destId="{2702BE0C-2B3B-46DC-8178-74DD38F13E51}" srcOrd="2" destOrd="0" presId="urn:microsoft.com/office/officeart/2005/8/layout/radial3"/>
    <dgm:cxn modelId="{801A09E2-B2AA-4958-8C4C-EFB18CC3D2B5}" type="presParOf" srcId="{7D9EAEF2-BDE3-4AB8-BD10-2DE01EA0611D}" destId="{DD34A107-8F5F-47F8-8F62-3B905B72EF96}" srcOrd="3" destOrd="0" presId="urn:microsoft.com/office/officeart/2005/8/layout/radial3"/>
    <dgm:cxn modelId="{C648595F-9CE0-4192-8E78-CD295554D6EA}" type="presParOf" srcId="{7D9EAEF2-BDE3-4AB8-BD10-2DE01EA0611D}" destId="{5D813A29-3ABA-485C-9462-C6195A3AD927}" srcOrd="4" destOrd="0" presId="urn:microsoft.com/office/officeart/2005/8/layout/radial3"/>
    <dgm:cxn modelId="{DDB6A6B7-73EC-41BF-9B55-EF1A2A6589B0}" type="presParOf" srcId="{7D9EAEF2-BDE3-4AB8-BD10-2DE01EA0611D}" destId="{7759BE93-41FA-49D5-AC77-C6B65AD0381B}" srcOrd="5" destOrd="0" presId="urn:microsoft.com/office/officeart/2005/8/layout/radial3"/>
    <dgm:cxn modelId="{C9A6BF69-DBA0-402A-BFAB-1FDBA22471EB}" type="presParOf" srcId="{7D9EAEF2-BDE3-4AB8-BD10-2DE01EA0611D}" destId="{D9F18DB6-4447-4076-94F0-B752EC4BAC9B}" srcOrd="6" destOrd="0" presId="urn:microsoft.com/office/officeart/2005/8/layout/radial3"/>
    <dgm:cxn modelId="{7D826550-1555-401D-BCD9-17B4C5D9CE49}" type="presParOf" srcId="{7D9EAEF2-BDE3-4AB8-BD10-2DE01EA0611D}" destId="{58068348-1B0E-4925-A8A6-68C214D8C2D0}" srcOrd="7" destOrd="0" presId="urn:microsoft.com/office/officeart/2005/8/layout/radial3"/>
    <dgm:cxn modelId="{69DFAF11-F4C6-46A7-AFCF-B582E1A1A68F}" type="presParOf" srcId="{7D9EAEF2-BDE3-4AB8-BD10-2DE01EA0611D}" destId="{C61986BD-A7C8-4C8B-99C4-83F4CE9E67CE}" srcOrd="8" destOrd="0" presId="urn:microsoft.com/office/officeart/2005/8/layout/radial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4F3E99-7723-42F2-8DCC-4730373E8CAD}" type="doc">
      <dgm:prSet loTypeId="urn:microsoft.com/office/officeart/2005/8/layout/vList4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00B87A0D-F3AC-4426-BA62-FD56BFB434A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85725" rtl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Estonia – </a:t>
          </a:r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Cyber napad iz Rusije</a:t>
          </a:r>
          <a:endParaRPr lang="he-I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2C2FDB-D9A5-4B6E-8AB4-FBF57AC72054}" type="parTrans" cxnId="{E62ACD3E-72C5-46EE-867E-B99A6BDBBA8D}">
      <dgm:prSet/>
      <dgm:spPr/>
      <dgm:t>
        <a:bodyPr/>
        <a:lstStyle/>
        <a:p>
          <a:pPr rtl="1"/>
          <a:endParaRPr lang="he-IL"/>
        </a:p>
      </dgm:t>
    </dgm:pt>
    <dgm:pt modelId="{8AC0253B-8A29-4C12-8171-D6F175192F7C}" type="sibTrans" cxnId="{E62ACD3E-72C5-46EE-867E-B99A6BDBBA8D}">
      <dgm:prSet/>
      <dgm:spPr/>
      <dgm:t>
        <a:bodyPr/>
        <a:lstStyle/>
        <a:p>
          <a:pPr rtl="1"/>
          <a:endParaRPr lang="he-IL"/>
        </a:p>
      </dgm:t>
    </dgm:pt>
    <dgm:pt modelId="{FC5CDC85-9572-400B-AB0D-9BFDD1E5F18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85725" rtl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rael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</a:t>
          </a:r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Cyber napad na vladine institucije za vrijeme rata u Gazi</a:t>
          </a:r>
          <a:endParaRPr lang="he-I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D2BF77-ADE8-456E-BF2E-B4F7A07E578D}" type="parTrans" cxnId="{64C4785E-DE14-431E-8F8D-678E5821B834}">
      <dgm:prSet/>
      <dgm:spPr/>
      <dgm:t>
        <a:bodyPr/>
        <a:lstStyle/>
        <a:p>
          <a:pPr rtl="1"/>
          <a:endParaRPr lang="he-IL"/>
        </a:p>
      </dgm:t>
    </dgm:pt>
    <dgm:pt modelId="{85CC9DCC-9CEA-47E5-A81E-9675B884B521}" type="sibTrans" cxnId="{64C4785E-DE14-431E-8F8D-678E5821B834}">
      <dgm:prSet/>
      <dgm:spPr/>
      <dgm:t>
        <a:bodyPr/>
        <a:lstStyle/>
        <a:p>
          <a:pPr rtl="1"/>
          <a:endParaRPr lang="he-IL"/>
        </a:p>
      </dgm:t>
    </dgm:pt>
    <dgm:pt modelId="{115C396F-F215-4F2E-AA92-EF9B07F524B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85725" rtl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Iran – </a:t>
          </a:r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STUXNET</a:t>
          </a:r>
          <a:endParaRPr lang="he-I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AD2519-8BC6-41A3-908C-C9111B8B5CE2}" type="parTrans" cxnId="{E599BEE4-1C11-43FD-89D8-78A689013AD2}">
      <dgm:prSet/>
      <dgm:spPr/>
      <dgm:t>
        <a:bodyPr/>
        <a:lstStyle/>
        <a:p>
          <a:pPr rtl="1"/>
          <a:endParaRPr lang="he-IL"/>
        </a:p>
      </dgm:t>
    </dgm:pt>
    <dgm:pt modelId="{62679458-0574-419E-B81E-98D7A0F14AA8}" type="sibTrans" cxnId="{E599BEE4-1C11-43FD-89D8-78A689013AD2}">
      <dgm:prSet/>
      <dgm:spPr/>
      <dgm:t>
        <a:bodyPr/>
        <a:lstStyle/>
        <a:p>
          <a:pPr rtl="1"/>
          <a:endParaRPr lang="he-IL"/>
        </a:p>
      </dgm:t>
    </dgm:pt>
    <dgm:pt modelId="{CA401376-DF25-4823-90E1-A2DF8F5F6B0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85725" rtl="0"/>
          <a:r>
            <a:rPr lang="en-US" sz="2400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Brazil – </a:t>
          </a:r>
          <a:r>
            <a:rPr lang="hr-HR" sz="2400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 i zaustavljanje rada hidrocentrale</a:t>
          </a:r>
          <a:endParaRPr lang="he-IL" sz="2400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3ED3C0-CD28-42F8-BF5B-B8B6EB083338}" type="parTrans" cxnId="{B57A26B5-F8A2-4EAD-99D9-08EF120DBEDC}">
      <dgm:prSet/>
      <dgm:spPr/>
      <dgm:t>
        <a:bodyPr/>
        <a:lstStyle/>
        <a:p>
          <a:pPr rtl="1"/>
          <a:endParaRPr lang="he-IL"/>
        </a:p>
      </dgm:t>
    </dgm:pt>
    <dgm:pt modelId="{B93CCA52-CD09-4AD3-8DCC-99D6345AF92E}" type="sibTrans" cxnId="{B57A26B5-F8A2-4EAD-99D9-08EF120DBEDC}">
      <dgm:prSet/>
      <dgm:spPr/>
      <dgm:t>
        <a:bodyPr/>
        <a:lstStyle/>
        <a:p>
          <a:pPr rtl="1"/>
          <a:endParaRPr lang="he-IL"/>
        </a:p>
      </dgm:t>
    </dgm:pt>
    <dgm:pt modelId="{644D426E-EB21-4739-8EB0-A7FCA300F1A8}">
      <dgm:prSet phldrT="[Text]" custT="1"/>
      <dgm:spPr/>
      <dgm:t>
        <a:bodyPr/>
        <a:lstStyle/>
        <a:p>
          <a:pPr algn="l" rtl="0"/>
          <a:r>
            <a:rPr lang="en-US" sz="3600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FLAME</a:t>
          </a:r>
          <a:endParaRPr lang="he-IL" sz="3600" b="1" dirty="0"/>
        </a:p>
      </dgm:t>
    </dgm:pt>
    <dgm:pt modelId="{3DF4B430-D9E5-4C20-902A-740DB5E6B7AB}" type="parTrans" cxnId="{E5318BF9-221E-4DB5-B66E-9B890EC40C8E}">
      <dgm:prSet/>
      <dgm:spPr/>
      <dgm:t>
        <a:bodyPr/>
        <a:lstStyle/>
        <a:p>
          <a:pPr rtl="1"/>
          <a:endParaRPr lang="he-IL"/>
        </a:p>
      </dgm:t>
    </dgm:pt>
    <dgm:pt modelId="{AC3B4A6A-2460-4401-B195-835845440AA4}" type="sibTrans" cxnId="{E5318BF9-221E-4DB5-B66E-9B890EC40C8E}">
      <dgm:prSet/>
      <dgm:spPr/>
      <dgm:t>
        <a:bodyPr/>
        <a:lstStyle/>
        <a:p>
          <a:pPr rtl="1"/>
          <a:endParaRPr lang="he-IL"/>
        </a:p>
      </dgm:t>
    </dgm:pt>
    <dgm:pt modelId="{35891335-88DA-48DC-AFE2-7B213016E856}">
      <dgm:prSet custT="1"/>
      <dgm:spPr>
        <a:solidFill>
          <a:srgbClr val="0070AB"/>
        </a:solidFill>
      </dgm:spPr>
      <dgm:t>
        <a:bodyPr/>
        <a:lstStyle/>
        <a:p>
          <a:pPr rtl="0"/>
          <a:r>
            <a:rPr lang="hr-HR" sz="2200" b="1" dirty="0" smtClean="0"/>
            <a:t>MyDoom – šteta: 38,5 mlrd US$</a:t>
          </a:r>
          <a:endParaRPr lang="en-US" sz="2200" b="1" dirty="0"/>
        </a:p>
      </dgm:t>
    </dgm:pt>
    <dgm:pt modelId="{B77CF7B8-9F19-405D-BAD4-5E53109622EE}" type="parTrans" cxnId="{410AC08B-C664-4A1B-84BE-7AA2CFB5332A}">
      <dgm:prSet/>
      <dgm:spPr/>
      <dgm:t>
        <a:bodyPr/>
        <a:lstStyle/>
        <a:p>
          <a:endParaRPr lang="en-US"/>
        </a:p>
      </dgm:t>
    </dgm:pt>
    <dgm:pt modelId="{131F631E-B7C5-44F8-BC85-F4356DCF5D1D}" type="sibTrans" cxnId="{410AC08B-C664-4A1B-84BE-7AA2CFB5332A}">
      <dgm:prSet/>
      <dgm:spPr/>
      <dgm:t>
        <a:bodyPr/>
        <a:lstStyle/>
        <a:p>
          <a:endParaRPr lang="en-US"/>
        </a:p>
      </dgm:t>
    </dgm:pt>
    <dgm:pt modelId="{0A284B76-377F-435C-9732-C0A12FABE251}">
      <dgm:prSet custT="1"/>
      <dgm:spPr>
        <a:solidFill>
          <a:srgbClr val="0070AB"/>
        </a:solidFill>
      </dgm:spPr>
      <dgm:t>
        <a:bodyPr/>
        <a:lstStyle/>
        <a:p>
          <a:pPr rtl="0"/>
          <a:r>
            <a:rPr lang="hr-HR" sz="2200" b="1" dirty="0" smtClean="0"/>
            <a:t>YAHOO – cyber napadi kolovoz 2014. i kraj 2014 –računi oko 3 mlrd korisnika  je ugroženo</a:t>
          </a:r>
          <a:endParaRPr lang="en-US" sz="2200" b="1" dirty="0"/>
        </a:p>
      </dgm:t>
    </dgm:pt>
    <dgm:pt modelId="{661AAE72-F025-42B2-BC96-499B390EDBEC}" type="parTrans" cxnId="{BF5703D4-1C67-4F09-8473-CA949CA24015}">
      <dgm:prSet/>
      <dgm:spPr/>
      <dgm:t>
        <a:bodyPr/>
        <a:lstStyle/>
        <a:p>
          <a:endParaRPr lang="hr-HR"/>
        </a:p>
      </dgm:t>
    </dgm:pt>
    <dgm:pt modelId="{5B1DD782-0F5C-4219-AA8D-9C49176883B5}" type="sibTrans" cxnId="{BF5703D4-1C67-4F09-8473-CA949CA24015}">
      <dgm:prSet/>
      <dgm:spPr/>
      <dgm:t>
        <a:bodyPr/>
        <a:lstStyle/>
        <a:p>
          <a:endParaRPr lang="hr-HR"/>
        </a:p>
      </dgm:t>
    </dgm:pt>
    <dgm:pt modelId="{E3ECAA95-1003-4939-9675-4DF173DCE00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85725" rtl="0"/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Njemačka – R2D2 </a:t>
          </a:r>
          <a:endParaRPr lang="he-I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3D317-0591-4C7D-8343-122F1E43BF4B}" type="parTrans" cxnId="{3DCE0375-20B9-4518-8CC3-E3828F1D9E46}">
      <dgm:prSet/>
      <dgm:spPr/>
      <dgm:t>
        <a:bodyPr/>
        <a:lstStyle/>
        <a:p>
          <a:endParaRPr lang="hr-HR"/>
        </a:p>
      </dgm:t>
    </dgm:pt>
    <dgm:pt modelId="{37A2E82C-DA05-450B-AF94-977272016C3F}" type="sibTrans" cxnId="{3DCE0375-20B9-4518-8CC3-E3828F1D9E46}">
      <dgm:prSet/>
      <dgm:spPr/>
      <dgm:t>
        <a:bodyPr/>
        <a:lstStyle/>
        <a:p>
          <a:endParaRPr lang="hr-HR"/>
        </a:p>
      </dgm:t>
    </dgm:pt>
    <dgm:pt modelId="{024151F8-9C8F-4F4A-A7BB-1B8A1E21D853}">
      <dgm:prSet custT="1"/>
      <dgm:spPr>
        <a:solidFill>
          <a:srgbClr val="0070AB"/>
        </a:solidFill>
      </dgm:spPr>
      <dgm:t>
        <a:bodyPr/>
        <a:lstStyle/>
        <a:p>
          <a:pPr rtl="0"/>
          <a:r>
            <a:rPr lang="hr-HR" sz="2200" b="1" dirty="0" smtClean="0"/>
            <a:t>Sony – ukradeni podaci</a:t>
          </a:r>
          <a:endParaRPr lang="en-US" sz="2200" b="1" dirty="0"/>
        </a:p>
      </dgm:t>
    </dgm:pt>
    <dgm:pt modelId="{27490B79-8A7D-42DC-881F-62EF72FC3375}" type="parTrans" cxnId="{B9CBF0F5-8159-4443-AA18-CDD61E0AD3F1}">
      <dgm:prSet/>
      <dgm:spPr/>
      <dgm:t>
        <a:bodyPr/>
        <a:lstStyle/>
        <a:p>
          <a:endParaRPr lang="hr-HR"/>
        </a:p>
      </dgm:t>
    </dgm:pt>
    <dgm:pt modelId="{719FB094-929F-4D82-B9DF-2648EE6E32B3}" type="sibTrans" cxnId="{B9CBF0F5-8159-4443-AA18-CDD61E0AD3F1}">
      <dgm:prSet/>
      <dgm:spPr/>
      <dgm:t>
        <a:bodyPr/>
        <a:lstStyle/>
        <a:p>
          <a:endParaRPr lang="hr-HR"/>
        </a:p>
      </dgm:t>
    </dgm:pt>
    <dgm:pt modelId="{E606A8EF-FE0B-4C91-9A46-17AD7509BF3C}">
      <dgm:prSet custT="1"/>
      <dgm:spPr>
        <a:solidFill>
          <a:srgbClr val="0070AB"/>
        </a:solidFill>
      </dgm:spPr>
      <dgm:t>
        <a:bodyPr/>
        <a:lstStyle/>
        <a:p>
          <a:pPr rtl="0"/>
          <a:r>
            <a:rPr lang="hr-HR" sz="2200" b="1" dirty="0" smtClean="0"/>
            <a:t>JP Morgan Chase banka – 76 mil računa ugroženo</a:t>
          </a:r>
          <a:endParaRPr lang="en-US" sz="2200" b="1" dirty="0"/>
        </a:p>
      </dgm:t>
    </dgm:pt>
    <dgm:pt modelId="{BB9E35A7-B778-429C-8CA7-4453065DDF09}" type="parTrans" cxnId="{46917907-C722-4AB2-BB19-51C8227B3EEA}">
      <dgm:prSet/>
      <dgm:spPr/>
      <dgm:t>
        <a:bodyPr/>
        <a:lstStyle/>
        <a:p>
          <a:endParaRPr lang="hr-HR"/>
        </a:p>
      </dgm:t>
    </dgm:pt>
    <dgm:pt modelId="{CCE52D09-62A1-4C7B-AFAA-90DAABE127C4}" type="sibTrans" cxnId="{46917907-C722-4AB2-BB19-51C8227B3EEA}">
      <dgm:prSet/>
      <dgm:spPr/>
      <dgm:t>
        <a:bodyPr/>
        <a:lstStyle/>
        <a:p>
          <a:endParaRPr lang="hr-HR"/>
        </a:p>
      </dgm:t>
    </dgm:pt>
    <dgm:pt modelId="{CE34D0B3-C35F-4B5E-8AE6-D776A07B0AAB}">
      <dgm:prSet custT="1"/>
      <dgm:spPr>
        <a:solidFill>
          <a:srgbClr val="0070AB"/>
        </a:solidFill>
      </dgm:spPr>
      <dgm:t>
        <a:bodyPr/>
        <a:lstStyle/>
        <a:p>
          <a:pPr rtl="0"/>
          <a:r>
            <a:rPr lang="hr-HR" sz="2200" b="1" dirty="0" smtClean="0"/>
            <a:t>SAD – podaci o 4 mil zaposlenih te 850K pripadnika Nacionalne garde</a:t>
          </a:r>
          <a:endParaRPr lang="en-US" sz="2200" b="1" dirty="0"/>
        </a:p>
      </dgm:t>
    </dgm:pt>
    <dgm:pt modelId="{767A8292-9B93-4098-A839-4A87C53C1352}" type="parTrans" cxnId="{27F6DD17-9552-4656-8724-AFFE78283449}">
      <dgm:prSet/>
      <dgm:spPr/>
      <dgm:t>
        <a:bodyPr/>
        <a:lstStyle/>
        <a:p>
          <a:endParaRPr lang="hr-HR"/>
        </a:p>
      </dgm:t>
    </dgm:pt>
    <dgm:pt modelId="{7DCBA5E3-B267-4349-A825-F04AFFC617CF}" type="sibTrans" cxnId="{27F6DD17-9552-4656-8724-AFFE78283449}">
      <dgm:prSet/>
      <dgm:spPr/>
      <dgm:t>
        <a:bodyPr/>
        <a:lstStyle/>
        <a:p>
          <a:endParaRPr lang="hr-HR"/>
        </a:p>
      </dgm:t>
    </dgm:pt>
    <dgm:pt modelId="{0628D459-143E-4679-BE2B-95698301976F}" type="pres">
      <dgm:prSet presAssocID="{734F3E99-7723-42F2-8DCC-4730373E8C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83A48-68CF-4D0F-A7CA-AAC9AE103C9E}" type="pres">
      <dgm:prSet presAssocID="{00B87A0D-F3AC-4426-BA62-FD56BFB434A3}" presName="comp" presStyleCnt="0"/>
      <dgm:spPr/>
    </dgm:pt>
    <dgm:pt modelId="{0515E8DB-3467-489E-AA78-375223BDF06C}" type="pres">
      <dgm:prSet presAssocID="{00B87A0D-F3AC-4426-BA62-FD56BFB434A3}" presName="box" presStyleLbl="node1" presStyleIdx="0" presStyleCnt="11"/>
      <dgm:spPr/>
      <dgm:t>
        <a:bodyPr/>
        <a:lstStyle/>
        <a:p>
          <a:pPr rtl="1"/>
          <a:endParaRPr lang="he-IL"/>
        </a:p>
      </dgm:t>
    </dgm:pt>
    <dgm:pt modelId="{B2EEA04C-6923-4944-946A-F6760BCEC440}" type="pres">
      <dgm:prSet presAssocID="{00B87A0D-F3AC-4426-BA62-FD56BFB434A3}" presName="img" presStyleLbl="fgImgPlace1" presStyleIdx="0" presStyleCnt="11" custScaleX="85203" custScaleY="11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419ECB-FAA4-424D-9E04-8A8474C6CB62}" type="pres">
      <dgm:prSet presAssocID="{00B87A0D-F3AC-4426-BA62-FD56BFB434A3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01199B6-4F11-48EA-B49B-4798A106984D}" type="pres">
      <dgm:prSet presAssocID="{8AC0253B-8A29-4C12-8171-D6F175192F7C}" presName="spacer" presStyleCnt="0"/>
      <dgm:spPr/>
    </dgm:pt>
    <dgm:pt modelId="{E7E4CB51-1435-4214-B2C7-0148178B2AC7}" type="pres">
      <dgm:prSet presAssocID="{FC5CDC85-9572-400B-AB0D-9BFDD1E5F18B}" presName="comp" presStyleCnt="0"/>
      <dgm:spPr/>
    </dgm:pt>
    <dgm:pt modelId="{387D441C-86DD-4B71-9812-29DA201BB5BB}" type="pres">
      <dgm:prSet presAssocID="{FC5CDC85-9572-400B-AB0D-9BFDD1E5F18B}" presName="box" presStyleLbl="node1" presStyleIdx="1" presStyleCnt="11"/>
      <dgm:spPr/>
      <dgm:t>
        <a:bodyPr/>
        <a:lstStyle/>
        <a:p>
          <a:pPr rtl="1"/>
          <a:endParaRPr lang="he-IL"/>
        </a:p>
      </dgm:t>
    </dgm:pt>
    <dgm:pt modelId="{0B2BEAD0-CE70-4E4A-A462-0E317E782213}" type="pres">
      <dgm:prSet presAssocID="{FC5CDC85-9572-400B-AB0D-9BFDD1E5F18B}" presName="img" presStyleLbl="fgImgPlace1" presStyleIdx="1" presStyleCnt="11" custScaleX="85203" custScaleY="11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C119AC-ED34-4DDE-964A-5322F41FFB56}" type="pres">
      <dgm:prSet presAssocID="{FC5CDC85-9572-400B-AB0D-9BFDD1E5F18B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6844A5-F3F0-455E-BBCC-F671B1DFDEF2}" type="pres">
      <dgm:prSet presAssocID="{85CC9DCC-9CEA-47E5-A81E-9675B884B521}" presName="spacer" presStyleCnt="0"/>
      <dgm:spPr/>
    </dgm:pt>
    <dgm:pt modelId="{9FFD2915-3B5F-40CA-A932-748BB6F2465D}" type="pres">
      <dgm:prSet presAssocID="{115C396F-F215-4F2E-AA92-EF9B07F524BF}" presName="comp" presStyleCnt="0"/>
      <dgm:spPr/>
    </dgm:pt>
    <dgm:pt modelId="{5F8A3774-75FD-47E6-8DA9-92C6B6BCD08C}" type="pres">
      <dgm:prSet presAssocID="{115C396F-F215-4F2E-AA92-EF9B07F524BF}" presName="box" presStyleLbl="node1" presStyleIdx="2" presStyleCnt="11"/>
      <dgm:spPr/>
      <dgm:t>
        <a:bodyPr/>
        <a:lstStyle/>
        <a:p>
          <a:pPr rtl="1"/>
          <a:endParaRPr lang="he-IL"/>
        </a:p>
      </dgm:t>
    </dgm:pt>
    <dgm:pt modelId="{58DB3AAF-4569-4737-9BE7-26992F6B6F3F}" type="pres">
      <dgm:prSet presAssocID="{115C396F-F215-4F2E-AA92-EF9B07F524BF}" presName="img" presStyleLbl="fgImgPlace1" presStyleIdx="2" presStyleCnt="11" custScaleX="85203" custScaleY="11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46903D-7C08-467A-AA68-2FFD55A4ABB1}" type="pres">
      <dgm:prSet presAssocID="{115C396F-F215-4F2E-AA92-EF9B07F524BF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F32C84-0599-449D-B615-8E519E6ECE79}" type="pres">
      <dgm:prSet presAssocID="{62679458-0574-419E-B81E-98D7A0F14AA8}" presName="spacer" presStyleCnt="0"/>
      <dgm:spPr/>
    </dgm:pt>
    <dgm:pt modelId="{1D8F7DB3-7C50-48F6-AE0D-6DEC9086E502}" type="pres">
      <dgm:prSet presAssocID="{E3ECAA95-1003-4939-9675-4DF173DCE007}" presName="comp" presStyleCnt="0"/>
      <dgm:spPr/>
    </dgm:pt>
    <dgm:pt modelId="{59E31EDC-DF5B-4370-932B-0DD5A646686F}" type="pres">
      <dgm:prSet presAssocID="{E3ECAA95-1003-4939-9675-4DF173DCE007}" presName="box" presStyleLbl="node1" presStyleIdx="3" presStyleCnt="11"/>
      <dgm:spPr/>
      <dgm:t>
        <a:bodyPr/>
        <a:lstStyle/>
        <a:p>
          <a:endParaRPr lang="hr-HR"/>
        </a:p>
      </dgm:t>
    </dgm:pt>
    <dgm:pt modelId="{81B72B00-05E2-4CBE-9757-A228F4F9393D}" type="pres">
      <dgm:prSet presAssocID="{E3ECAA95-1003-4939-9675-4DF173DCE007}" presName="img" presStyleLbl="fgImgPlace1" presStyleIdx="3" presStyleCnt="1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8E1A17CF-E0F1-4484-BCF7-48C7765C522C}" type="pres">
      <dgm:prSet presAssocID="{E3ECAA95-1003-4939-9675-4DF173DCE007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D32BC4-5248-4E42-9CF2-46BE72FE6C60}" type="pres">
      <dgm:prSet presAssocID="{37A2E82C-DA05-450B-AF94-977272016C3F}" presName="spacer" presStyleCnt="0"/>
      <dgm:spPr/>
    </dgm:pt>
    <dgm:pt modelId="{B7AEC210-C159-433A-8AE7-3E2717D139FE}" type="pres">
      <dgm:prSet presAssocID="{CA401376-DF25-4823-90E1-A2DF8F5F6B00}" presName="comp" presStyleCnt="0"/>
      <dgm:spPr/>
    </dgm:pt>
    <dgm:pt modelId="{72640AF8-F83C-4ECD-A0ED-599A502F9A63}" type="pres">
      <dgm:prSet presAssocID="{CA401376-DF25-4823-90E1-A2DF8F5F6B00}" presName="box" presStyleLbl="node1" presStyleIdx="4" presStyleCnt="11"/>
      <dgm:spPr/>
      <dgm:t>
        <a:bodyPr/>
        <a:lstStyle/>
        <a:p>
          <a:pPr rtl="1"/>
          <a:endParaRPr lang="he-IL"/>
        </a:p>
      </dgm:t>
    </dgm:pt>
    <dgm:pt modelId="{BFDC2B6B-4D83-4FE1-8D2D-847DFB47EECD}" type="pres">
      <dgm:prSet presAssocID="{CA401376-DF25-4823-90E1-A2DF8F5F6B00}" presName="img" presStyleLbl="fgImgPlace1" presStyleIdx="4" presStyleCnt="11" custScaleX="85203" custScaleY="11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7B0F07-0B18-434F-B6CE-120ADA4C3D08}" type="pres">
      <dgm:prSet presAssocID="{CA401376-DF25-4823-90E1-A2DF8F5F6B00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24D2A6-4839-45CF-AA5D-CA7AE0DE42AF}" type="pres">
      <dgm:prSet presAssocID="{B93CCA52-CD09-4AD3-8DCC-99D6345AF92E}" presName="spacer" presStyleCnt="0"/>
      <dgm:spPr/>
    </dgm:pt>
    <dgm:pt modelId="{CCB01F51-1DB1-4A2F-A3E0-B0AAA35A06DD}" type="pres">
      <dgm:prSet presAssocID="{644D426E-EB21-4739-8EB0-A7FCA300F1A8}" presName="comp" presStyleCnt="0"/>
      <dgm:spPr/>
    </dgm:pt>
    <dgm:pt modelId="{8D2E3687-927B-47DD-8304-DA683D38BD8D}" type="pres">
      <dgm:prSet presAssocID="{644D426E-EB21-4739-8EB0-A7FCA300F1A8}" presName="box" presStyleLbl="node1" presStyleIdx="5" presStyleCnt="11"/>
      <dgm:spPr/>
      <dgm:t>
        <a:bodyPr/>
        <a:lstStyle/>
        <a:p>
          <a:pPr rtl="1"/>
          <a:endParaRPr lang="he-IL"/>
        </a:p>
      </dgm:t>
    </dgm:pt>
    <dgm:pt modelId="{642BA161-DCE9-45B3-915C-E3C30B75A504}" type="pres">
      <dgm:prSet presAssocID="{644D426E-EB21-4739-8EB0-A7FCA300F1A8}" presName="img" presStyleLbl="fgImgPlace1" presStyleIdx="5" presStyleCnt="11" custScaleX="8962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EFC9C971-32D7-4988-8324-06D3BFBF2914}" type="pres">
      <dgm:prSet presAssocID="{644D426E-EB21-4739-8EB0-A7FCA300F1A8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D59FB8-2A9E-45EE-B377-5A573D28B591}" type="pres">
      <dgm:prSet presAssocID="{AC3B4A6A-2460-4401-B195-835845440AA4}" presName="spacer" presStyleCnt="0"/>
      <dgm:spPr/>
    </dgm:pt>
    <dgm:pt modelId="{A08A536C-1296-4FA7-8515-10FF62D4A6BE}" type="pres">
      <dgm:prSet presAssocID="{35891335-88DA-48DC-AFE2-7B213016E856}" presName="comp" presStyleCnt="0"/>
      <dgm:spPr/>
    </dgm:pt>
    <dgm:pt modelId="{AADF5419-BB36-4876-B081-4195CFFDF794}" type="pres">
      <dgm:prSet presAssocID="{35891335-88DA-48DC-AFE2-7B213016E856}" presName="box" presStyleLbl="node1" presStyleIdx="6" presStyleCnt="11"/>
      <dgm:spPr/>
      <dgm:t>
        <a:bodyPr/>
        <a:lstStyle/>
        <a:p>
          <a:endParaRPr lang="en-US"/>
        </a:p>
      </dgm:t>
    </dgm:pt>
    <dgm:pt modelId="{83231233-407D-4176-8F21-294EC7546885}" type="pres">
      <dgm:prSet presAssocID="{35891335-88DA-48DC-AFE2-7B213016E856}" presName="img" presStyleLbl="fgImgPlace1" presStyleIdx="6" presStyleCnt="1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96F8FF7-7A14-4E8F-9C8E-4D4F4E16AB5C}" type="pres">
      <dgm:prSet presAssocID="{35891335-88DA-48DC-AFE2-7B213016E856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42E40-C3D3-4CE4-9FF5-454253CD3D5B}" type="pres">
      <dgm:prSet presAssocID="{131F631E-B7C5-44F8-BC85-F4356DCF5D1D}" presName="spacer" presStyleCnt="0"/>
      <dgm:spPr/>
    </dgm:pt>
    <dgm:pt modelId="{CDEAD41F-3469-4B3B-B67A-434C78174F33}" type="pres">
      <dgm:prSet presAssocID="{0A284B76-377F-435C-9732-C0A12FABE251}" presName="comp" presStyleCnt="0"/>
      <dgm:spPr/>
    </dgm:pt>
    <dgm:pt modelId="{04681A06-59B2-44D7-A0D3-444F904A9996}" type="pres">
      <dgm:prSet presAssocID="{0A284B76-377F-435C-9732-C0A12FABE251}" presName="box" presStyleLbl="node1" presStyleIdx="7" presStyleCnt="11"/>
      <dgm:spPr/>
      <dgm:t>
        <a:bodyPr/>
        <a:lstStyle/>
        <a:p>
          <a:endParaRPr lang="hr-HR"/>
        </a:p>
      </dgm:t>
    </dgm:pt>
    <dgm:pt modelId="{45965896-0430-4392-A133-0B7008DA12B2}" type="pres">
      <dgm:prSet presAssocID="{0A284B76-377F-435C-9732-C0A12FABE251}" presName="img" presStyleLbl="fgImgPlace1" presStyleIdx="7" presStyleCnt="1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0B2EB698-5855-42CB-BA7C-2BF56449E1F1}" type="pres">
      <dgm:prSet presAssocID="{0A284B76-377F-435C-9732-C0A12FABE251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C0DA7E-B1F4-458E-B0EB-A999F5E29A95}" type="pres">
      <dgm:prSet presAssocID="{5B1DD782-0F5C-4219-AA8D-9C49176883B5}" presName="spacer" presStyleCnt="0"/>
      <dgm:spPr/>
    </dgm:pt>
    <dgm:pt modelId="{864D7BB5-A72D-46E0-AB83-ADF8AEDF7A11}" type="pres">
      <dgm:prSet presAssocID="{024151F8-9C8F-4F4A-A7BB-1B8A1E21D853}" presName="comp" presStyleCnt="0"/>
      <dgm:spPr/>
    </dgm:pt>
    <dgm:pt modelId="{07358D26-2C4B-4378-A10A-FF5FFF17406B}" type="pres">
      <dgm:prSet presAssocID="{024151F8-9C8F-4F4A-A7BB-1B8A1E21D853}" presName="box" presStyleLbl="node1" presStyleIdx="8" presStyleCnt="11"/>
      <dgm:spPr/>
      <dgm:t>
        <a:bodyPr/>
        <a:lstStyle/>
        <a:p>
          <a:endParaRPr lang="hr-HR"/>
        </a:p>
      </dgm:t>
    </dgm:pt>
    <dgm:pt modelId="{5F114E74-8A2F-406D-A679-E34B6B1D1F9A}" type="pres">
      <dgm:prSet presAssocID="{024151F8-9C8F-4F4A-A7BB-1B8A1E21D853}" presName="img" presStyleLbl="fgImgPlace1" presStyleIdx="8" presStyleCnt="1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CF519F56-603E-4C7B-95ED-2AAB393585CC}" type="pres">
      <dgm:prSet presAssocID="{024151F8-9C8F-4F4A-A7BB-1B8A1E21D853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BCE866-3532-41DA-A4AE-C0C79FF1476C}" type="pres">
      <dgm:prSet presAssocID="{719FB094-929F-4D82-B9DF-2648EE6E32B3}" presName="spacer" presStyleCnt="0"/>
      <dgm:spPr/>
    </dgm:pt>
    <dgm:pt modelId="{33E25F8C-CBDF-4C97-8201-11337D04708B}" type="pres">
      <dgm:prSet presAssocID="{E606A8EF-FE0B-4C91-9A46-17AD7509BF3C}" presName="comp" presStyleCnt="0"/>
      <dgm:spPr/>
    </dgm:pt>
    <dgm:pt modelId="{35D3CC60-C145-4622-8BA9-654A188071AA}" type="pres">
      <dgm:prSet presAssocID="{E606A8EF-FE0B-4C91-9A46-17AD7509BF3C}" presName="box" presStyleLbl="node1" presStyleIdx="9" presStyleCnt="11"/>
      <dgm:spPr/>
      <dgm:t>
        <a:bodyPr/>
        <a:lstStyle/>
        <a:p>
          <a:endParaRPr lang="hr-HR"/>
        </a:p>
      </dgm:t>
    </dgm:pt>
    <dgm:pt modelId="{56767370-88DF-40BF-8AD4-3DE8FF124400}" type="pres">
      <dgm:prSet presAssocID="{E606A8EF-FE0B-4C91-9A46-17AD7509BF3C}" presName="img" presStyleLbl="fgImgPlace1" presStyleIdx="9" presStyleCnt="1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37E26239-FFA0-427F-A08F-60F9EE4D1EA1}" type="pres">
      <dgm:prSet presAssocID="{E606A8EF-FE0B-4C91-9A46-17AD7509BF3C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C950E4-702F-4A10-A37F-BEB7EE650C3F}" type="pres">
      <dgm:prSet presAssocID="{CCE52D09-62A1-4C7B-AFAA-90DAABE127C4}" presName="spacer" presStyleCnt="0"/>
      <dgm:spPr/>
    </dgm:pt>
    <dgm:pt modelId="{B01AF975-18D3-4B8A-8DFC-8298BDC795CD}" type="pres">
      <dgm:prSet presAssocID="{CE34D0B3-C35F-4B5E-8AE6-D776A07B0AAB}" presName="comp" presStyleCnt="0"/>
      <dgm:spPr/>
    </dgm:pt>
    <dgm:pt modelId="{7A2117FD-ADAF-489B-8052-8358A7417A0F}" type="pres">
      <dgm:prSet presAssocID="{CE34D0B3-C35F-4B5E-8AE6-D776A07B0AAB}" presName="box" presStyleLbl="node1" presStyleIdx="10" presStyleCnt="11"/>
      <dgm:spPr/>
      <dgm:t>
        <a:bodyPr/>
        <a:lstStyle/>
        <a:p>
          <a:endParaRPr lang="hr-HR"/>
        </a:p>
      </dgm:t>
    </dgm:pt>
    <dgm:pt modelId="{7C3EDD54-A78D-484F-8173-4F31AA9A01DE}" type="pres">
      <dgm:prSet presAssocID="{CE34D0B3-C35F-4B5E-8AE6-D776A07B0AAB}" presName="img" presStyleLbl="fgImgPlace1" presStyleIdx="10" presStyleCnt="11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58CDC952-AC65-4106-9C37-FDDE4D54F888}" type="pres">
      <dgm:prSet presAssocID="{CE34D0B3-C35F-4B5E-8AE6-D776A07B0AAB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95A255A-213E-4451-B9A0-DBB390EA4BA3}" type="presOf" srcId="{644D426E-EB21-4739-8EB0-A7FCA300F1A8}" destId="{8D2E3687-927B-47DD-8304-DA683D38BD8D}" srcOrd="0" destOrd="0" presId="urn:microsoft.com/office/officeart/2005/8/layout/vList4#1"/>
    <dgm:cxn modelId="{DAEA3A1B-5103-44A3-95ED-41838DE1324E}" type="presOf" srcId="{024151F8-9C8F-4F4A-A7BB-1B8A1E21D853}" destId="{CF519F56-603E-4C7B-95ED-2AAB393585CC}" srcOrd="1" destOrd="0" presId="urn:microsoft.com/office/officeart/2005/8/layout/vList4#1"/>
    <dgm:cxn modelId="{6D5D0DD0-E0F1-404B-9B96-ABB2DB241D25}" type="presOf" srcId="{00B87A0D-F3AC-4426-BA62-FD56BFB434A3}" destId="{07419ECB-FAA4-424D-9E04-8A8474C6CB62}" srcOrd="1" destOrd="0" presId="urn:microsoft.com/office/officeart/2005/8/layout/vList4#1"/>
    <dgm:cxn modelId="{D5BB70BF-CBDE-4EC3-B4F7-F3CC090D51B8}" type="presOf" srcId="{E3ECAA95-1003-4939-9675-4DF173DCE007}" destId="{8E1A17CF-E0F1-4484-BCF7-48C7765C522C}" srcOrd="1" destOrd="0" presId="urn:microsoft.com/office/officeart/2005/8/layout/vList4#1"/>
    <dgm:cxn modelId="{C31D61B7-5DE3-4808-98B0-2AB74023E603}" type="presOf" srcId="{0A284B76-377F-435C-9732-C0A12FABE251}" destId="{0B2EB698-5855-42CB-BA7C-2BF56449E1F1}" srcOrd="1" destOrd="0" presId="urn:microsoft.com/office/officeart/2005/8/layout/vList4#1"/>
    <dgm:cxn modelId="{3A27854D-AD34-4968-936F-EC064D5A675B}" type="presOf" srcId="{644D426E-EB21-4739-8EB0-A7FCA300F1A8}" destId="{EFC9C971-32D7-4988-8324-06D3BFBF2914}" srcOrd="1" destOrd="0" presId="urn:microsoft.com/office/officeart/2005/8/layout/vList4#1"/>
    <dgm:cxn modelId="{BF5703D4-1C67-4F09-8473-CA949CA24015}" srcId="{734F3E99-7723-42F2-8DCC-4730373E8CAD}" destId="{0A284B76-377F-435C-9732-C0A12FABE251}" srcOrd="7" destOrd="0" parTransId="{661AAE72-F025-42B2-BC96-499B390EDBEC}" sibTransId="{5B1DD782-0F5C-4219-AA8D-9C49176883B5}"/>
    <dgm:cxn modelId="{05E38105-7DB8-4489-833F-556418C869EE}" type="presOf" srcId="{35891335-88DA-48DC-AFE2-7B213016E856}" destId="{896F8FF7-7A14-4E8F-9C8E-4D4F4E16AB5C}" srcOrd="1" destOrd="0" presId="urn:microsoft.com/office/officeart/2005/8/layout/vList4#1"/>
    <dgm:cxn modelId="{DFAC9649-9283-4094-850E-F08D479B3E57}" type="presOf" srcId="{734F3E99-7723-42F2-8DCC-4730373E8CAD}" destId="{0628D459-143E-4679-BE2B-95698301976F}" srcOrd="0" destOrd="0" presId="urn:microsoft.com/office/officeart/2005/8/layout/vList4#1"/>
    <dgm:cxn modelId="{CBFDEDF0-4E88-43E6-9235-5303DC85542A}" type="presOf" srcId="{CE34D0B3-C35F-4B5E-8AE6-D776A07B0AAB}" destId="{7A2117FD-ADAF-489B-8052-8358A7417A0F}" srcOrd="0" destOrd="0" presId="urn:microsoft.com/office/officeart/2005/8/layout/vList4#1"/>
    <dgm:cxn modelId="{EB1326A9-9AF3-44FA-AFDE-ABD2F23C2D7A}" type="presOf" srcId="{CA401376-DF25-4823-90E1-A2DF8F5F6B00}" destId="{447B0F07-0B18-434F-B6CE-120ADA4C3D08}" srcOrd="1" destOrd="0" presId="urn:microsoft.com/office/officeart/2005/8/layout/vList4#1"/>
    <dgm:cxn modelId="{4B4E526C-37D3-4D56-9BF5-F33333A2617A}" type="presOf" srcId="{0A284B76-377F-435C-9732-C0A12FABE251}" destId="{04681A06-59B2-44D7-A0D3-444F904A9996}" srcOrd="0" destOrd="0" presId="urn:microsoft.com/office/officeart/2005/8/layout/vList4#1"/>
    <dgm:cxn modelId="{0F1B434B-3740-49B6-926E-7A360819BC64}" type="presOf" srcId="{115C396F-F215-4F2E-AA92-EF9B07F524BF}" destId="{5F8A3774-75FD-47E6-8DA9-92C6B6BCD08C}" srcOrd="0" destOrd="0" presId="urn:microsoft.com/office/officeart/2005/8/layout/vList4#1"/>
    <dgm:cxn modelId="{27F6DD17-9552-4656-8724-AFFE78283449}" srcId="{734F3E99-7723-42F2-8DCC-4730373E8CAD}" destId="{CE34D0B3-C35F-4B5E-8AE6-D776A07B0AAB}" srcOrd="10" destOrd="0" parTransId="{767A8292-9B93-4098-A839-4A87C53C1352}" sibTransId="{7DCBA5E3-B267-4349-A825-F04AFFC617CF}"/>
    <dgm:cxn modelId="{0E224AD2-158A-40CB-9FCB-4D3DC0E2F1B1}" type="presOf" srcId="{CE34D0B3-C35F-4B5E-8AE6-D776A07B0AAB}" destId="{58CDC952-AC65-4106-9C37-FDDE4D54F888}" srcOrd="1" destOrd="0" presId="urn:microsoft.com/office/officeart/2005/8/layout/vList4#1"/>
    <dgm:cxn modelId="{899CE6ED-121E-4311-BC08-6276BA21D7FB}" type="presOf" srcId="{FC5CDC85-9572-400B-AB0D-9BFDD1E5F18B}" destId="{387D441C-86DD-4B71-9812-29DA201BB5BB}" srcOrd="0" destOrd="0" presId="urn:microsoft.com/office/officeart/2005/8/layout/vList4#1"/>
    <dgm:cxn modelId="{B40B4F3D-AB4D-4F5F-8988-1A75CDD0DFB3}" type="presOf" srcId="{E606A8EF-FE0B-4C91-9A46-17AD7509BF3C}" destId="{37E26239-FFA0-427F-A08F-60F9EE4D1EA1}" srcOrd="1" destOrd="0" presId="urn:microsoft.com/office/officeart/2005/8/layout/vList4#1"/>
    <dgm:cxn modelId="{7B8850C3-85DA-445E-888B-A835DD84F186}" type="presOf" srcId="{35891335-88DA-48DC-AFE2-7B213016E856}" destId="{AADF5419-BB36-4876-B081-4195CFFDF794}" srcOrd="0" destOrd="0" presId="urn:microsoft.com/office/officeart/2005/8/layout/vList4#1"/>
    <dgm:cxn modelId="{B57A26B5-F8A2-4EAD-99D9-08EF120DBEDC}" srcId="{734F3E99-7723-42F2-8DCC-4730373E8CAD}" destId="{CA401376-DF25-4823-90E1-A2DF8F5F6B00}" srcOrd="4" destOrd="0" parTransId="{5A3ED3C0-CD28-42F8-BF5B-B8B6EB083338}" sibTransId="{B93CCA52-CD09-4AD3-8DCC-99D6345AF92E}"/>
    <dgm:cxn modelId="{FA9DE613-4311-4F53-BC7E-776673F25121}" type="presOf" srcId="{E3ECAA95-1003-4939-9675-4DF173DCE007}" destId="{59E31EDC-DF5B-4370-932B-0DD5A646686F}" srcOrd="0" destOrd="0" presId="urn:microsoft.com/office/officeart/2005/8/layout/vList4#1"/>
    <dgm:cxn modelId="{B9CBF0F5-8159-4443-AA18-CDD61E0AD3F1}" srcId="{734F3E99-7723-42F2-8DCC-4730373E8CAD}" destId="{024151F8-9C8F-4F4A-A7BB-1B8A1E21D853}" srcOrd="8" destOrd="0" parTransId="{27490B79-8A7D-42DC-881F-62EF72FC3375}" sibTransId="{719FB094-929F-4D82-B9DF-2648EE6E32B3}"/>
    <dgm:cxn modelId="{49A650FC-49F9-49B4-B97B-F72449338BAB}" type="presOf" srcId="{024151F8-9C8F-4F4A-A7BB-1B8A1E21D853}" destId="{07358D26-2C4B-4378-A10A-FF5FFF17406B}" srcOrd="0" destOrd="0" presId="urn:microsoft.com/office/officeart/2005/8/layout/vList4#1"/>
    <dgm:cxn modelId="{E6A5CB04-03E5-439E-8FA2-0E20FA56AC07}" type="presOf" srcId="{115C396F-F215-4F2E-AA92-EF9B07F524BF}" destId="{7546903D-7C08-467A-AA68-2FFD55A4ABB1}" srcOrd="1" destOrd="0" presId="urn:microsoft.com/office/officeart/2005/8/layout/vList4#1"/>
    <dgm:cxn modelId="{E599BEE4-1C11-43FD-89D8-78A689013AD2}" srcId="{734F3E99-7723-42F2-8DCC-4730373E8CAD}" destId="{115C396F-F215-4F2E-AA92-EF9B07F524BF}" srcOrd="2" destOrd="0" parTransId="{74AD2519-8BC6-41A3-908C-C9111B8B5CE2}" sibTransId="{62679458-0574-419E-B81E-98D7A0F14AA8}"/>
    <dgm:cxn modelId="{8CA12C41-2768-42B6-8A9B-D3FF6856C956}" type="presOf" srcId="{FC5CDC85-9572-400B-AB0D-9BFDD1E5F18B}" destId="{D9C119AC-ED34-4DDE-964A-5322F41FFB56}" srcOrd="1" destOrd="0" presId="urn:microsoft.com/office/officeart/2005/8/layout/vList4#1"/>
    <dgm:cxn modelId="{64C4785E-DE14-431E-8F8D-678E5821B834}" srcId="{734F3E99-7723-42F2-8DCC-4730373E8CAD}" destId="{FC5CDC85-9572-400B-AB0D-9BFDD1E5F18B}" srcOrd="1" destOrd="0" parTransId="{ECD2BF77-ADE8-456E-BF2E-B4F7A07E578D}" sibTransId="{85CC9DCC-9CEA-47E5-A81E-9675B884B521}"/>
    <dgm:cxn modelId="{46917907-C722-4AB2-BB19-51C8227B3EEA}" srcId="{734F3E99-7723-42F2-8DCC-4730373E8CAD}" destId="{E606A8EF-FE0B-4C91-9A46-17AD7509BF3C}" srcOrd="9" destOrd="0" parTransId="{BB9E35A7-B778-429C-8CA7-4453065DDF09}" sibTransId="{CCE52D09-62A1-4C7B-AFAA-90DAABE127C4}"/>
    <dgm:cxn modelId="{3DCE0375-20B9-4518-8CC3-E3828F1D9E46}" srcId="{734F3E99-7723-42F2-8DCC-4730373E8CAD}" destId="{E3ECAA95-1003-4939-9675-4DF173DCE007}" srcOrd="3" destOrd="0" parTransId="{8433D317-0591-4C7D-8343-122F1E43BF4B}" sibTransId="{37A2E82C-DA05-450B-AF94-977272016C3F}"/>
    <dgm:cxn modelId="{E62ACD3E-72C5-46EE-867E-B99A6BDBBA8D}" srcId="{734F3E99-7723-42F2-8DCC-4730373E8CAD}" destId="{00B87A0D-F3AC-4426-BA62-FD56BFB434A3}" srcOrd="0" destOrd="0" parTransId="{EF2C2FDB-D9A5-4B6E-8AB4-FBF57AC72054}" sibTransId="{8AC0253B-8A29-4C12-8171-D6F175192F7C}"/>
    <dgm:cxn modelId="{410AC08B-C664-4A1B-84BE-7AA2CFB5332A}" srcId="{734F3E99-7723-42F2-8DCC-4730373E8CAD}" destId="{35891335-88DA-48DC-AFE2-7B213016E856}" srcOrd="6" destOrd="0" parTransId="{B77CF7B8-9F19-405D-BAD4-5E53109622EE}" sibTransId="{131F631E-B7C5-44F8-BC85-F4356DCF5D1D}"/>
    <dgm:cxn modelId="{E5318BF9-221E-4DB5-B66E-9B890EC40C8E}" srcId="{734F3E99-7723-42F2-8DCC-4730373E8CAD}" destId="{644D426E-EB21-4739-8EB0-A7FCA300F1A8}" srcOrd="5" destOrd="0" parTransId="{3DF4B430-D9E5-4C20-902A-740DB5E6B7AB}" sibTransId="{AC3B4A6A-2460-4401-B195-835845440AA4}"/>
    <dgm:cxn modelId="{E83ABA93-E822-4840-8D66-00D1D0C705C9}" type="presOf" srcId="{CA401376-DF25-4823-90E1-A2DF8F5F6B00}" destId="{72640AF8-F83C-4ECD-A0ED-599A502F9A63}" srcOrd="0" destOrd="0" presId="urn:microsoft.com/office/officeart/2005/8/layout/vList4#1"/>
    <dgm:cxn modelId="{4107AF38-6878-4DE3-8E65-14B137E87A4C}" type="presOf" srcId="{E606A8EF-FE0B-4C91-9A46-17AD7509BF3C}" destId="{35D3CC60-C145-4622-8BA9-654A188071AA}" srcOrd="0" destOrd="0" presId="urn:microsoft.com/office/officeart/2005/8/layout/vList4#1"/>
    <dgm:cxn modelId="{A29FCE4D-84D2-4D3A-A4EC-EB75C2703642}" type="presOf" srcId="{00B87A0D-F3AC-4426-BA62-FD56BFB434A3}" destId="{0515E8DB-3467-489E-AA78-375223BDF06C}" srcOrd="0" destOrd="0" presId="urn:microsoft.com/office/officeart/2005/8/layout/vList4#1"/>
    <dgm:cxn modelId="{75E32EFF-08AF-45FB-9BF7-0B3D4203C225}" type="presParOf" srcId="{0628D459-143E-4679-BE2B-95698301976F}" destId="{13483A48-68CF-4D0F-A7CA-AAC9AE103C9E}" srcOrd="0" destOrd="0" presId="urn:microsoft.com/office/officeart/2005/8/layout/vList4#1"/>
    <dgm:cxn modelId="{04F8F1CE-0102-4A15-8B62-9D7C00343C82}" type="presParOf" srcId="{13483A48-68CF-4D0F-A7CA-AAC9AE103C9E}" destId="{0515E8DB-3467-489E-AA78-375223BDF06C}" srcOrd="0" destOrd="0" presId="urn:microsoft.com/office/officeart/2005/8/layout/vList4#1"/>
    <dgm:cxn modelId="{2E318AB7-F38F-45A1-AA13-D145BEBA57BD}" type="presParOf" srcId="{13483A48-68CF-4D0F-A7CA-AAC9AE103C9E}" destId="{B2EEA04C-6923-4944-946A-F6760BCEC440}" srcOrd="1" destOrd="0" presId="urn:microsoft.com/office/officeart/2005/8/layout/vList4#1"/>
    <dgm:cxn modelId="{C0F85AC1-26A8-474C-BE98-E444BFCD138F}" type="presParOf" srcId="{13483A48-68CF-4D0F-A7CA-AAC9AE103C9E}" destId="{07419ECB-FAA4-424D-9E04-8A8474C6CB62}" srcOrd="2" destOrd="0" presId="urn:microsoft.com/office/officeart/2005/8/layout/vList4#1"/>
    <dgm:cxn modelId="{C7B3DF24-4BAD-448B-9478-D3538A7D85A7}" type="presParOf" srcId="{0628D459-143E-4679-BE2B-95698301976F}" destId="{001199B6-4F11-48EA-B49B-4798A106984D}" srcOrd="1" destOrd="0" presId="urn:microsoft.com/office/officeart/2005/8/layout/vList4#1"/>
    <dgm:cxn modelId="{17FA9C8A-A4CD-40AF-81CA-573DF6804E39}" type="presParOf" srcId="{0628D459-143E-4679-BE2B-95698301976F}" destId="{E7E4CB51-1435-4214-B2C7-0148178B2AC7}" srcOrd="2" destOrd="0" presId="urn:microsoft.com/office/officeart/2005/8/layout/vList4#1"/>
    <dgm:cxn modelId="{77E01DD7-2038-463C-B2B3-F0E531A06E0F}" type="presParOf" srcId="{E7E4CB51-1435-4214-B2C7-0148178B2AC7}" destId="{387D441C-86DD-4B71-9812-29DA201BB5BB}" srcOrd="0" destOrd="0" presId="urn:microsoft.com/office/officeart/2005/8/layout/vList4#1"/>
    <dgm:cxn modelId="{D719FD5B-933E-4380-A922-1E5250F1EEE9}" type="presParOf" srcId="{E7E4CB51-1435-4214-B2C7-0148178B2AC7}" destId="{0B2BEAD0-CE70-4E4A-A462-0E317E782213}" srcOrd="1" destOrd="0" presId="urn:microsoft.com/office/officeart/2005/8/layout/vList4#1"/>
    <dgm:cxn modelId="{24035B61-7142-4EDB-8324-7D1D5857A8FB}" type="presParOf" srcId="{E7E4CB51-1435-4214-B2C7-0148178B2AC7}" destId="{D9C119AC-ED34-4DDE-964A-5322F41FFB56}" srcOrd="2" destOrd="0" presId="urn:microsoft.com/office/officeart/2005/8/layout/vList4#1"/>
    <dgm:cxn modelId="{C8E80108-83C8-4A75-B979-6051C807FCE8}" type="presParOf" srcId="{0628D459-143E-4679-BE2B-95698301976F}" destId="{9E6844A5-F3F0-455E-BBCC-F671B1DFDEF2}" srcOrd="3" destOrd="0" presId="urn:microsoft.com/office/officeart/2005/8/layout/vList4#1"/>
    <dgm:cxn modelId="{68292703-211F-4F9F-B977-50C1AD1DAF27}" type="presParOf" srcId="{0628D459-143E-4679-BE2B-95698301976F}" destId="{9FFD2915-3B5F-40CA-A932-748BB6F2465D}" srcOrd="4" destOrd="0" presId="urn:microsoft.com/office/officeart/2005/8/layout/vList4#1"/>
    <dgm:cxn modelId="{032CC88A-EB70-4216-9862-67C4E6D37DC4}" type="presParOf" srcId="{9FFD2915-3B5F-40CA-A932-748BB6F2465D}" destId="{5F8A3774-75FD-47E6-8DA9-92C6B6BCD08C}" srcOrd="0" destOrd="0" presId="urn:microsoft.com/office/officeart/2005/8/layout/vList4#1"/>
    <dgm:cxn modelId="{49DF8C1B-0AFA-4A02-A0C7-C118AC711A40}" type="presParOf" srcId="{9FFD2915-3B5F-40CA-A932-748BB6F2465D}" destId="{58DB3AAF-4569-4737-9BE7-26992F6B6F3F}" srcOrd="1" destOrd="0" presId="urn:microsoft.com/office/officeart/2005/8/layout/vList4#1"/>
    <dgm:cxn modelId="{D79F8B83-2802-4B8C-BC82-835972422597}" type="presParOf" srcId="{9FFD2915-3B5F-40CA-A932-748BB6F2465D}" destId="{7546903D-7C08-467A-AA68-2FFD55A4ABB1}" srcOrd="2" destOrd="0" presId="urn:microsoft.com/office/officeart/2005/8/layout/vList4#1"/>
    <dgm:cxn modelId="{C23E3C16-978F-488D-AB41-A2DD8672BBFF}" type="presParOf" srcId="{0628D459-143E-4679-BE2B-95698301976F}" destId="{EAF32C84-0599-449D-B615-8E519E6ECE79}" srcOrd="5" destOrd="0" presId="urn:microsoft.com/office/officeart/2005/8/layout/vList4#1"/>
    <dgm:cxn modelId="{5056C05A-947C-4CD4-B53F-0C48B5FFBA04}" type="presParOf" srcId="{0628D459-143E-4679-BE2B-95698301976F}" destId="{1D8F7DB3-7C50-48F6-AE0D-6DEC9086E502}" srcOrd="6" destOrd="0" presId="urn:microsoft.com/office/officeart/2005/8/layout/vList4#1"/>
    <dgm:cxn modelId="{AE69A2A3-4431-42C2-899B-68300AB016DD}" type="presParOf" srcId="{1D8F7DB3-7C50-48F6-AE0D-6DEC9086E502}" destId="{59E31EDC-DF5B-4370-932B-0DD5A646686F}" srcOrd="0" destOrd="0" presId="urn:microsoft.com/office/officeart/2005/8/layout/vList4#1"/>
    <dgm:cxn modelId="{B6BCEF7C-2CA6-41F9-A322-B7B1A80FA50D}" type="presParOf" srcId="{1D8F7DB3-7C50-48F6-AE0D-6DEC9086E502}" destId="{81B72B00-05E2-4CBE-9757-A228F4F9393D}" srcOrd="1" destOrd="0" presId="urn:microsoft.com/office/officeart/2005/8/layout/vList4#1"/>
    <dgm:cxn modelId="{584D4F9D-CE1F-4B95-8C0D-9D14810D8D7A}" type="presParOf" srcId="{1D8F7DB3-7C50-48F6-AE0D-6DEC9086E502}" destId="{8E1A17CF-E0F1-4484-BCF7-48C7765C522C}" srcOrd="2" destOrd="0" presId="urn:microsoft.com/office/officeart/2005/8/layout/vList4#1"/>
    <dgm:cxn modelId="{9F509A0F-C4F7-4609-80A9-859C6538263E}" type="presParOf" srcId="{0628D459-143E-4679-BE2B-95698301976F}" destId="{67D32BC4-5248-4E42-9CF2-46BE72FE6C60}" srcOrd="7" destOrd="0" presId="urn:microsoft.com/office/officeart/2005/8/layout/vList4#1"/>
    <dgm:cxn modelId="{10ED5198-ED32-4487-8028-8B7745A2DCB6}" type="presParOf" srcId="{0628D459-143E-4679-BE2B-95698301976F}" destId="{B7AEC210-C159-433A-8AE7-3E2717D139FE}" srcOrd="8" destOrd="0" presId="urn:microsoft.com/office/officeart/2005/8/layout/vList4#1"/>
    <dgm:cxn modelId="{D82CFBDE-6CA9-4266-BAD9-9FACF5486F43}" type="presParOf" srcId="{B7AEC210-C159-433A-8AE7-3E2717D139FE}" destId="{72640AF8-F83C-4ECD-A0ED-599A502F9A63}" srcOrd="0" destOrd="0" presId="urn:microsoft.com/office/officeart/2005/8/layout/vList4#1"/>
    <dgm:cxn modelId="{7512E314-FFAE-44C5-BBB3-BF9C7A5EAE52}" type="presParOf" srcId="{B7AEC210-C159-433A-8AE7-3E2717D139FE}" destId="{BFDC2B6B-4D83-4FE1-8D2D-847DFB47EECD}" srcOrd="1" destOrd="0" presId="urn:microsoft.com/office/officeart/2005/8/layout/vList4#1"/>
    <dgm:cxn modelId="{157390B5-58A4-40FA-AE9B-E9CB8D147866}" type="presParOf" srcId="{B7AEC210-C159-433A-8AE7-3E2717D139FE}" destId="{447B0F07-0B18-434F-B6CE-120ADA4C3D08}" srcOrd="2" destOrd="0" presId="urn:microsoft.com/office/officeart/2005/8/layout/vList4#1"/>
    <dgm:cxn modelId="{F61F314D-4422-4DD4-8983-15DE01B6E0EA}" type="presParOf" srcId="{0628D459-143E-4679-BE2B-95698301976F}" destId="{D624D2A6-4839-45CF-AA5D-CA7AE0DE42AF}" srcOrd="9" destOrd="0" presId="urn:microsoft.com/office/officeart/2005/8/layout/vList4#1"/>
    <dgm:cxn modelId="{957AFCFC-3BC2-48AB-881B-DCF29E57D772}" type="presParOf" srcId="{0628D459-143E-4679-BE2B-95698301976F}" destId="{CCB01F51-1DB1-4A2F-A3E0-B0AAA35A06DD}" srcOrd="10" destOrd="0" presId="urn:microsoft.com/office/officeart/2005/8/layout/vList4#1"/>
    <dgm:cxn modelId="{6AB592AE-A285-4DF8-800D-82CD68A8712D}" type="presParOf" srcId="{CCB01F51-1DB1-4A2F-A3E0-B0AAA35A06DD}" destId="{8D2E3687-927B-47DD-8304-DA683D38BD8D}" srcOrd="0" destOrd="0" presId="urn:microsoft.com/office/officeart/2005/8/layout/vList4#1"/>
    <dgm:cxn modelId="{CCC7C67C-106F-4688-AB77-496D29B7E2AD}" type="presParOf" srcId="{CCB01F51-1DB1-4A2F-A3E0-B0AAA35A06DD}" destId="{642BA161-DCE9-45B3-915C-E3C30B75A504}" srcOrd="1" destOrd="0" presId="urn:microsoft.com/office/officeart/2005/8/layout/vList4#1"/>
    <dgm:cxn modelId="{5B41C4A0-2E5B-4B4C-A380-609C9765A0BC}" type="presParOf" srcId="{CCB01F51-1DB1-4A2F-A3E0-B0AAA35A06DD}" destId="{EFC9C971-32D7-4988-8324-06D3BFBF2914}" srcOrd="2" destOrd="0" presId="urn:microsoft.com/office/officeart/2005/8/layout/vList4#1"/>
    <dgm:cxn modelId="{08C4E85C-46C4-40ED-AEAA-BC2CAADCD7A6}" type="presParOf" srcId="{0628D459-143E-4679-BE2B-95698301976F}" destId="{F0D59FB8-2A9E-45EE-B377-5A573D28B591}" srcOrd="11" destOrd="0" presId="urn:microsoft.com/office/officeart/2005/8/layout/vList4#1"/>
    <dgm:cxn modelId="{3A0AC67A-6490-493A-9783-7D7C079E98AA}" type="presParOf" srcId="{0628D459-143E-4679-BE2B-95698301976F}" destId="{A08A536C-1296-4FA7-8515-10FF62D4A6BE}" srcOrd="12" destOrd="0" presId="urn:microsoft.com/office/officeart/2005/8/layout/vList4#1"/>
    <dgm:cxn modelId="{46BB5B3B-BE0D-4CE9-97B3-2F42DA7BFEEA}" type="presParOf" srcId="{A08A536C-1296-4FA7-8515-10FF62D4A6BE}" destId="{AADF5419-BB36-4876-B081-4195CFFDF794}" srcOrd="0" destOrd="0" presId="urn:microsoft.com/office/officeart/2005/8/layout/vList4#1"/>
    <dgm:cxn modelId="{D6ED8F55-4855-4833-B424-BD71F90FC773}" type="presParOf" srcId="{A08A536C-1296-4FA7-8515-10FF62D4A6BE}" destId="{83231233-407D-4176-8F21-294EC7546885}" srcOrd="1" destOrd="0" presId="urn:microsoft.com/office/officeart/2005/8/layout/vList4#1"/>
    <dgm:cxn modelId="{7D5F4982-BC4C-4DA6-A638-E7DBD68E902C}" type="presParOf" srcId="{A08A536C-1296-4FA7-8515-10FF62D4A6BE}" destId="{896F8FF7-7A14-4E8F-9C8E-4D4F4E16AB5C}" srcOrd="2" destOrd="0" presId="urn:microsoft.com/office/officeart/2005/8/layout/vList4#1"/>
    <dgm:cxn modelId="{B0FFDA49-59E5-497B-A600-4D86C84B5649}" type="presParOf" srcId="{0628D459-143E-4679-BE2B-95698301976F}" destId="{36B42E40-C3D3-4CE4-9FF5-454253CD3D5B}" srcOrd="13" destOrd="0" presId="urn:microsoft.com/office/officeart/2005/8/layout/vList4#1"/>
    <dgm:cxn modelId="{AA7765EC-265C-4E6C-BCD1-4EFA1D5AACE9}" type="presParOf" srcId="{0628D459-143E-4679-BE2B-95698301976F}" destId="{CDEAD41F-3469-4B3B-B67A-434C78174F33}" srcOrd="14" destOrd="0" presId="urn:microsoft.com/office/officeart/2005/8/layout/vList4#1"/>
    <dgm:cxn modelId="{4B103E92-041F-4CE2-B806-C0B0004EE72F}" type="presParOf" srcId="{CDEAD41F-3469-4B3B-B67A-434C78174F33}" destId="{04681A06-59B2-44D7-A0D3-444F904A9996}" srcOrd="0" destOrd="0" presId="urn:microsoft.com/office/officeart/2005/8/layout/vList4#1"/>
    <dgm:cxn modelId="{06CB120A-D70B-4391-973C-FBE4DCEA32A8}" type="presParOf" srcId="{CDEAD41F-3469-4B3B-B67A-434C78174F33}" destId="{45965896-0430-4392-A133-0B7008DA12B2}" srcOrd="1" destOrd="0" presId="urn:microsoft.com/office/officeart/2005/8/layout/vList4#1"/>
    <dgm:cxn modelId="{443B1C57-5E00-4DA5-8053-567BCCA089CA}" type="presParOf" srcId="{CDEAD41F-3469-4B3B-B67A-434C78174F33}" destId="{0B2EB698-5855-42CB-BA7C-2BF56449E1F1}" srcOrd="2" destOrd="0" presId="urn:microsoft.com/office/officeart/2005/8/layout/vList4#1"/>
    <dgm:cxn modelId="{AA70D86F-B596-49AD-A0D4-AFACB46EEB6D}" type="presParOf" srcId="{0628D459-143E-4679-BE2B-95698301976F}" destId="{66C0DA7E-B1F4-458E-B0EB-A999F5E29A95}" srcOrd="15" destOrd="0" presId="urn:microsoft.com/office/officeart/2005/8/layout/vList4#1"/>
    <dgm:cxn modelId="{CB88A180-F67E-4ADD-A4EF-F24C2C56F4FB}" type="presParOf" srcId="{0628D459-143E-4679-BE2B-95698301976F}" destId="{864D7BB5-A72D-46E0-AB83-ADF8AEDF7A11}" srcOrd="16" destOrd="0" presId="urn:microsoft.com/office/officeart/2005/8/layout/vList4#1"/>
    <dgm:cxn modelId="{4F2DEB84-E9FA-46F2-A733-F8BF2D488B20}" type="presParOf" srcId="{864D7BB5-A72D-46E0-AB83-ADF8AEDF7A11}" destId="{07358D26-2C4B-4378-A10A-FF5FFF17406B}" srcOrd="0" destOrd="0" presId="urn:microsoft.com/office/officeart/2005/8/layout/vList4#1"/>
    <dgm:cxn modelId="{6C9AA83B-36D5-4BB3-A95E-22479BE0CA55}" type="presParOf" srcId="{864D7BB5-A72D-46E0-AB83-ADF8AEDF7A11}" destId="{5F114E74-8A2F-406D-A679-E34B6B1D1F9A}" srcOrd="1" destOrd="0" presId="urn:microsoft.com/office/officeart/2005/8/layout/vList4#1"/>
    <dgm:cxn modelId="{FAFB67E8-D452-4662-86E9-167887EC52D1}" type="presParOf" srcId="{864D7BB5-A72D-46E0-AB83-ADF8AEDF7A11}" destId="{CF519F56-603E-4C7B-95ED-2AAB393585CC}" srcOrd="2" destOrd="0" presId="urn:microsoft.com/office/officeart/2005/8/layout/vList4#1"/>
    <dgm:cxn modelId="{4669C9E3-3812-4D97-AAC7-BF18584A4B46}" type="presParOf" srcId="{0628D459-143E-4679-BE2B-95698301976F}" destId="{D4BCE866-3532-41DA-A4AE-C0C79FF1476C}" srcOrd="17" destOrd="0" presId="urn:microsoft.com/office/officeart/2005/8/layout/vList4#1"/>
    <dgm:cxn modelId="{EAFD4972-EA7F-4D7D-879E-04911B77B7D3}" type="presParOf" srcId="{0628D459-143E-4679-BE2B-95698301976F}" destId="{33E25F8C-CBDF-4C97-8201-11337D04708B}" srcOrd="18" destOrd="0" presId="urn:microsoft.com/office/officeart/2005/8/layout/vList4#1"/>
    <dgm:cxn modelId="{28551CC5-5C22-47FC-AB64-AE4E6D56418B}" type="presParOf" srcId="{33E25F8C-CBDF-4C97-8201-11337D04708B}" destId="{35D3CC60-C145-4622-8BA9-654A188071AA}" srcOrd="0" destOrd="0" presId="urn:microsoft.com/office/officeart/2005/8/layout/vList4#1"/>
    <dgm:cxn modelId="{1A5DAD82-0489-4FF8-9018-70EF7043D192}" type="presParOf" srcId="{33E25F8C-CBDF-4C97-8201-11337D04708B}" destId="{56767370-88DF-40BF-8AD4-3DE8FF124400}" srcOrd="1" destOrd="0" presId="urn:microsoft.com/office/officeart/2005/8/layout/vList4#1"/>
    <dgm:cxn modelId="{CDEA70DC-68EB-472E-B641-87B33C7FDEFA}" type="presParOf" srcId="{33E25F8C-CBDF-4C97-8201-11337D04708B}" destId="{37E26239-FFA0-427F-A08F-60F9EE4D1EA1}" srcOrd="2" destOrd="0" presId="urn:microsoft.com/office/officeart/2005/8/layout/vList4#1"/>
    <dgm:cxn modelId="{7AC4EBD8-3B86-497B-AC41-D293145BFA03}" type="presParOf" srcId="{0628D459-143E-4679-BE2B-95698301976F}" destId="{7DC950E4-702F-4A10-A37F-BEB7EE650C3F}" srcOrd="19" destOrd="0" presId="urn:microsoft.com/office/officeart/2005/8/layout/vList4#1"/>
    <dgm:cxn modelId="{2DFAB1E6-3DD5-4184-920E-C635049EDBCD}" type="presParOf" srcId="{0628D459-143E-4679-BE2B-95698301976F}" destId="{B01AF975-18D3-4B8A-8DFC-8298BDC795CD}" srcOrd="20" destOrd="0" presId="urn:microsoft.com/office/officeart/2005/8/layout/vList4#1"/>
    <dgm:cxn modelId="{E7E5F3EE-2BB2-4960-B3E7-517A686C87B4}" type="presParOf" srcId="{B01AF975-18D3-4B8A-8DFC-8298BDC795CD}" destId="{7A2117FD-ADAF-489B-8052-8358A7417A0F}" srcOrd="0" destOrd="0" presId="urn:microsoft.com/office/officeart/2005/8/layout/vList4#1"/>
    <dgm:cxn modelId="{A67C3409-AEE6-48B1-91BD-1243B31BA115}" type="presParOf" srcId="{B01AF975-18D3-4B8A-8DFC-8298BDC795CD}" destId="{7C3EDD54-A78D-484F-8173-4F31AA9A01DE}" srcOrd="1" destOrd="0" presId="urn:microsoft.com/office/officeart/2005/8/layout/vList4#1"/>
    <dgm:cxn modelId="{4E79E2BB-4B57-4B1F-B76B-53E66926082E}" type="presParOf" srcId="{B01AF975-18D3-4B8A-8DFC-8298BDC795CD}" destId="{58CDC952-AC65-4106-9C37-FDDE4D54F888}" srcOrd="2" destOrd="0" presId="urn:microsoft.com/office/officeart/2005/8/layout/vList4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DDBF6-D08A-4566-B685-B9E8EDEB7D10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CA566-4E83-4780-B8B3-C259671B798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bd.com/doc/5714/Unrestricted-Warfar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Liang, Q. and Xiangsui, W.: </a:t>
            </a:r>
            <a:r>
              <a:rPr lang="hr-H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Unrestricted warfare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Beijing, PLA Literature and Arts Publishing house,1999, URL: </a:t>
            </a:r>
            <a:r>
              <a:rPr lang="hr-H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http://www.scribd.com/doc/5714/Unrestricted-Warfare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19.10.2009.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Last picture:</a:t>
            </a:r>
            <a:r>
              <a:rPr lang="hr-HR" baseline="0" dirty="0" smtClean="0"/>
              <a:t> </a:t>
            </a:r>
            <a:r>
              <a:rPr lang="hr-HR" dirty="0" smtClean="0"/>
              <a:t>LTU LAF STRATCOMM Department - </a:t>
            </a:r>
            <a:r>
              <a:rPr lang="lt-LT" dirty="0" smtClean="0"/>
              <a:t>LT. COL. LINAS IDZELIS</a:t>
            </a:r>
            <a:r>
              <a:rPr lang="hr-HR" dirty="0" smtClean="0"/>
              <a:t>, ppt presentation, July 2017</a:t>
            </a:r>
            <a:endParaRPr lang="lt-LT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Jacobs, A., Lasconjairas, G.: NATO’s Hybrid Flanks: Handling Uncinventional Warfare in the South and the East; in NATO’s Response to Hybrid Threats,</a:t>
            </a:r>
            <a:r>
              <a:rPr lang="hr-HR" baseline="0" dirty="0" smtClean="0"/>
              <a:t> ed’s: Guillaume lasconjarias and Jeffrey A. Larsen, NATO Defence College, Forum paper 24, 2017, p.260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400" b="0" dirty="0" smtClean="0"/>
              <a:t>Based on: </a:t>
            </a:r>
            <a:r>
              <a:rPr lang="en-US" sz="1400" b="0" dirty="0" err="1" smtClean="0"/>
              <a:t>Eitvydas</a:t>
            </a:r>
            <a:r>
              <a:rPr lang="en-US" sz="1400" b="0" dirty="0" smtClean="0"/>
              <a:t> BAJARŪNAS</a:t>
            </a:r>
            <a:r>
              <a:rPr lang="hr-HR" sz="1400" b="0" dirty="0" smtClean="0"/>
              <a:t> (</a:t>
            </a:r>
            <a:r>
              <a:rPr lang="en-US" sz="1400" b="0" dirty="0" smtClean="0"/>
              <a:t>Ambassador at Large for Hybrid Threats</a:t>
            </a:r>
            <a:r>
              <a:rPr lang="hr-HR" sz="1400" b="0" dirty="0" smtClean="0"/>
              <a:t> </a:t>
            </a:r>
            <a:r>
              <a:rPr lang="en-US" sz="1400" b="0" dirty="0" smtClean="0"/>
              <a:t>Ministry of Foreign Affairs of Lithuania</a:t>
            </a:r>
            <a:r>
              <a:rPr lang="hr-HR" sz="1400" b="0" dirty="0" smtClean="0"/>
              <a:t>): </a:t>
            </a:r>
            <a:r>
              <a:rPr lang="en-US" sz="1400" b="0" dirty="0" smtClean="0">
                <a:solidFill>
                  <a:schemeClr val="accent1">
                    <a:lumMod val="50000"/>
                  </a:schemeClr>
                </a:solidFill>
              </a:rPr>
              <a:t>“Countering hybrid threats and building resilience: case of Lithuania”</a:t>
            </a:r>
            <a:r>
              <a:rPr lang="hr-HR" sz="1400" b="0" dirty="0" smtClean="0">
                <a:solidFill>
                  <a:schemeClr val="accent1">
                    <a:lumMod val="50000"/>
                  </a:schemeClr>
                </a:solidFill>
              </a:rPr>
              <a:t>, ppt presentation, July 2017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A566-4E83-4780-B8B3-C259671B798B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B7760A-ECB9-4AA4-A0F0-1BD221F07A47}" type="datetimeFigureOut">
              <a:rPr lang="sr-Latn-CS" smtClean="0"/>
              <a:pPr/>
              <a:t>26.11.2017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F74437-52C9-46F7-8DFB-07746BD4AC6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bd.com/doc/5714/Unrestricted-Warfa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intelligence.net/fbi-financial-cyberattacks/" TargetMode="External"/><Relationship Id="rId4" Type="http://schemas.openxmlformats.org/officeDocument/2006/relationships/hyperlink" Target="https://www.hybridcoe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572560" cy="1828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Hibridno Ratovanje (HR)</a:t>
            </a:r>
            <a:br>
              <a:rPr lang="hr-HR" dirty="0" smtClean="0"/>
            </a:br>
            <a:r>
              <a:rPr lang="hr-HR" dirty="0" smtClean="0"/>
              <a:t> i Zaštita Kritičnih Infrastruktura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71834"/>
          </a:xfr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JAVNE  POLITIKE  U  PREVENCIJI  I  SMANJENJU RIZIKA  NASTANKA  KRIZA  I  </a:t>
            </a:r>
            <a:r>
              <a:rPr lang="hr-HR" dirty="0" smtClean="0">
                <a:solidFill>
                  <a:schemeClr val="bg1"/>
                </a:solidFill>
              </a:rPr>
              <a:t>KATASTROFA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Ured za upravljanje hitnim situacijama - Zagreb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Dr. sc.Gordan Akrap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Institut za istraživanje hibridnih sukoba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Picture 4" descr="mail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284022222"/>
              </p:ext>
            </p:extLst>
          </p:nvPr>
        </p:nvGraphicFramePr>
        <p:xfrm>
          <a:off x="500034" y="0"/>
          <a:ext cx="86439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09910" y="1"/>
            <a:ext cx="279020" cy="6857999"/>
            <a:chOff x="8613282" y="1040264"/>
            <a:chExt cx="279295" cy="5617601"/>
          </a:xfrm>
        </p:grpSpPr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 rot="-5400000">
              <a:off x="6102730" y="3583805"/>
              <a:ext cx="5333387" cy="24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/>
              <a:r>
                <a:rPr lang="he-IL" sz="1000" b="1" dirty="0"/>
                <a:t> 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 rot="16200000">
              <a:off x="5974802" y="3772922"/>
              <a:ext cx="5523423" cy="24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eaLnBrk="1" hangingPunct="1"/>
              <a:r>
                <a:rPr lang="he-IL" sz="1000" b="1" dirty="0" smtClean="0"/>
                <a:t>   </a:t>
              </a:r>
              <a:r>
                <a:rPr lang="en-US" sz="1000" b="1" dirty="0" smtClean="0"/>
                <a:t>2007</a:t>
              </a:r>
              <a:r>
                <a:rPr lang="he-IL" sz="1000" b="1" dirty="0" smtClean="0"/>
                <a:t>     </a:t>
              </a:r>
              <a:r>
                <a:rPr lang="he-IL" sz="1000" b="1" dirty="0"/>
                <a:t>2010      </a:t>
              </a:r>
              <a:r>
                <a:rPr lang="he-IL" sz="1000" b="1" dirty="0" smtClean="0"/>
                <a:t>   </a:t>
              </a:r>
              <a:r>
                <a:rPr lang="he-IL" sz="1000" b="1" dirty="0"/>
                <a:t>2008     </a:t>
              </a:r>
              <a:r>
                <a:rPr lang="he-IL" sz="1000" b="1" dirty="0" smtClean="0"/>
                <a:t>    </a:t>
              </a:r>
              <a:r>
                <a:rPr lang="hr-HR" sz="1000" b="1" dirty="0" smtClean="0"/>
                <a:t>      2011</a:t>
              </a:r>
              <a:r>
                <a:rPr lang="he-IL" sz="1000" b="1" dirty="0" smtClean="0"/>
                <a:t>  </a:t>
              </a:r>
              <a:r>
                <a:rPr lang="he-IL" sz="1000" b="1" dirty="0"/>
                <a:t>2009         </a:t>
              </a:r>
              <a:r>
                <a:rPr lang="he-IL" sz="1000" b="1" dirty="0" smtClean="0"/>
                <a:t>  2012</a:t>
              </a:r>
              <a:r>
                <a:rPr lang="hr-HR" sz="1000" b="1" dirty="0" smtClean="0"/>
                <a:t>  2015        2014       </a:t>
              </a:r>
              <a:r>
                <a:rPr lang="en-US" sz="1000" b="1" dirty="0" smtClean="0"/>
                <a:t> </a:t>
              </a:r>
              <a:r>
                <a:rPr lang="hr-HR" sz="1000" b="1" dirty="0" smtClean="0"/>
                <a:t>2014     </a:t>
              </a:r>
              <a:r>
                <a:rPr lang="en-US" sz="1000" b="1" dirty="0" smtClean="0"/>
                <a:t> </a:t>
              </a:r>
              <a:r>
                <a:rPr lang="hr-HR" sz="1000" b="1" dirty="0" smtClean="0"/>
                <a:t>2013/2014      2</a:t>
              </a:r>
              <a:r>
                <a:rPr lang="en-US" sz="1000" b="1" dirty="0" smtClean="0"/>
                <a:t>0</a:t>
              </a:r>
              <a:r>
                <a:rPr lang="hr-HR" sz="1000" b="1" dirty="0" smtClean="0"/>
                <a:t>04    </a:t>
              </a:r>
              <a:r>
                <a:rPr lang="en-US" sz="1000" b="1" dirty="0" smtClean="0"/>
                <a:t>       </a:t>
              </a:r>
              <a:endParaRPr lang="he-IL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EU/</a:t>
            </a:r>
            <a:r>
              <a:rPr lang="lt-LT" dirty="0" smtClean="0"/>
              <a:t>NATO</a:t>
            </a:r>
            <a:r>
              <a:rPr lang="en-US" dirty="0" smtClean="0"/>
              <a:t> </a:t>
            </a:r>
            <a:r>
              <a:rPr lang="hr-HR" dirty="0" smtClean="0"/>
              <a:t>i Hibridno Ratovanje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/>
          </a:bodyPr>
          <a:lstStyle/>
          <a:p>
            <a:r>
              <a:rPr lang="hr-HR" dirty="0" smtClean="0"/>
              <a:t>Prosinac </a:t>
            </a:r>
            <a:r>
              <a:rPr lang="lt-LT" dirty="0" smtClean="0"/>
              <a:t>2015</a:t>
            </a:r>
            <a:r>
              <a:rPr lang="en-US" dirty="0" smtClean="0"/>
              <a:t> - </a:t>
            </a:r>
            <a:r>
              <a:rPr lang="lt-LT" dirty="0" smtClean="0"/>
              <a:t>„Strategy on NATO‘s role in</a:t>
            </a:r>
            <a:r>
              <a:rPr lang="en-US" dirty="0" smtClean="0"/>
              <a:t> countering </a:t>
            </a:r>
            <a:r>
              <a:rPr lang="hr-HR" dirty="0" smtClean="0"/>
              <a:t>H</a:t>
            </a:r>
            <a:r>
              <a:rPr lang="en-US" dirty="0" err="1" smtClean="0"/>
              <a:t>ybrid</a:t>
            </a:r>
            <a:r>
              <a:rPr lang="en-US" dirty="0" smtClean="0"/>
              <a:t> </a:t>
            </a:r>
            <a:r>
              <a:rPr lang="hr-HR" dirty="0" smtClean="0"/>
              <a:t>W</a:t>
            </a:r>
            <a:r>
              <a:rPr lang="en-US" dirty="0" err="1" smtClean="0"/>
              <a:t>arfare</a:t>
            </a:r>
            <a:r>
              <a:rPr lang="en-US" dirty="0" smtClean="0"/>
              <a:t>“. </a:t>
            </a:r>
            <a:endParaRPr lang="hr-HR" dirty="0" smtClean="0"/>
          </a:p>
          <a:p>
            <a:pPr lvl="1"/>
            <a:r>
              <a:rPr lang="hr-HR" b="1" dirty="0" smtClean="0"/>
              <a:t>Prepoznavanje hibridnih prijetnji</a:t>
            </a:r>
          </a:p>
          <a:p>
            <a:pPr lvl="1"/>
            <a:r>
              <a:rPr lang="hr-HR" b="1" dirty="0" smtClean="0"/>
              <a:t>Biti sposoban i spreman za obranu,</a:t>
            </a:r>
          </a:p>
          <a:p>
            <a:pPr lvl="1"/>
            <a:r>
              <a:rPr lang="hr-HR" b="1" dirty="0" smtClean="0"/>
              <a:t>Brzo procjenjivanje i odlučivanje</a:t>
            </a:r>
          </a:p>
          <a:p>
            <a:pPr lvl="1"/>
            <a:r>
              <a:rPr lang="hr-HR" b="1" dirty="0" smtClean="0"/>
              <a:t>Brzo i učinkovito odgovaranje na prijetnju</a:t>
            </a:r>
            <a:r>
              <a:rPr lang="en-US" b="1" dirty="0" smtClean="0"/>
              <a:t>.</a:t>
            </a:r>
          </a:p>
          <a:p>
            <a:r>
              <a:rPr lang="hr-HR" dirty="0" smtClean="0"/>
              <a:t>Veljača </a:t>
            </a:r>
            <a:r>
              <a:rPr lang="lt-LT" dirty="0" smtClean="0"/>
              <a:t>2016</a:t>
            </a:r>
            <a:r>
              <a:rPr lang="en-US" dirty="0" smtClean="0"/>
              <a:t> - </a:t>
            </a:r>
            <a:r>
              <a:rPr lang="hr-HR" dirty="0" smtClean="0"/>
              <a:t>I</a:t>
            </a:r>
            <a:r>
              <a:rPr lang="lt-LT" dirty="0" smtClean="0"/>
              <a:t>mplementation Plan</a:t>
            </a:r>
            <a:r>
              <a:rPr lang="en-US" dirty="0" smtClean="0"/>
              <a:t> </a:t>
            </a:r>
            <a:endParaRPr lang="hr-H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/>
              <a:t>NATO STRATCOM CoE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/>
              <a:t>Travanj </a:t>
            </a:r>
            <a:r>
              <a:rPr lang="en-US" dirty="0" smtClean="0"/>
              <a:t>2016 – </a:t>
            </a:r>
            <a:r>
              <a:rPr lang="hr-HR" dirty="0" smtClean="0"/>
              <a:t>zajedničko priopćenje EU Parlamenta i Vijeća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r-HR" dirty="0" smtClean="0"/>
              <a:t>Listopad 2017 - </a:t>
            </a:r>
            <a:r>
              <a:rPr lang="fr-FR" dirty="0" smtClean="0"/>
              <a:t>EU </a:t>
            </a:r>
            <a:r>
              <a:rPr lang="fr-FR" dirty="0" err="1" smtClean="0"/>
              <a:t>Hybrid</a:t>
            </a:r>
            <a:r>
              <a:rPr lang="fr-FR" dirty="0" smtClean="0"/>
              <a:t> Fusion </a:t>
            </a:r>
            <a:r>
              <a:rPr lang="fr-FR" dirty="0" err="1" smtClean="0"/>
              <a:t>Cell</a:t>
            </a:r>
            <a:endParaRPr lang="hr-HR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hr-HR" b="1" dirty="0" smtClean="0"/>
              <a:t>Integrirani sustav zajedničkog djelovanja</a:t>
            </a:r>
            <a:endParaRPr lang="en-US" b="1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logo-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786058"/>
            <a:ext cx="2071702" cy="2079858"/>
          </a:xfrm>
          <a:prstGeom prst="rect">
            <a:avLst/>
          </a:prstGeom>
        </p:spPr>
      </p:pic>
      <p:pic>
        <p:nvPicPr>
          <p:cNvPr id="5" name="Picture 4" descr="mail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W-CoE-EU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05213"/>
          </a:xfrm>
          <a:prstGeom prst="rect">
            <a:avLst/>
          </a:prstGeom>
        </p:spPr>
      </p:pic>
      <p:pic>
        <p:nvPicPr>
          <p:cNvPr id="3" name="Picture 2" descr="HW-ru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5517"/>
            <a:ext cx="9144000" cy="35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W-CoE-E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pic>
        <p:nvPicPr>
          <p:cNvPr id="3" name="Picture 2" descr="HW-r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5992"/>
            <a:ext cx="9144000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058631" cy="5857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319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Kal’s Cartoon - The Economist</a:t>
            </a:r>
            <a:endParaRPr lang="hr-HR" dirty="0"/>
          </a:p>
        </p:txBody>
      </p:sp>
      <p:pic>
        <p:nvPicPr>
          <p:cNvPr id="5" name="Picture 4" descr="mail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6000768"/>
            <a:ext cx="1643074" cy="7284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4" name="Picture 3" descr="mail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099" y="5357826"/>
            <a:ext cx="2932181" cy="129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Izvori/Sources: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929354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r>
              <a:rPr lang="hr-HR" sz="2300" dirty="0" smtClean="0">
                <a:solidFill>
                  <a:schemeClr val="bg1"/>
                </a:solidFill>
              </a:rPr>
              <a:t>Akrap, G.: Information Strategies and Operations in Public Knowledge Shaping, PhD Thesis, 2011.</a:t>
            </a:r>
          </a:p>
          <a:p>
            <a:pPr lvl="0"/>
            <a:r>
              <a:rPr lang="hr-HR" sz="2400" dirty="0" smtClean="0">
                <a:solidFill>
                  <a:schemeClr val="bg1"/>
                </a:solidFill>
              </a:rPr>
              <a:t>Cohen, A.: </a:t>
            </a:r>
            <a:r>
              <a:rPr lang="en-US" sz="2400" dirty="0" smtClean="0">
                <a:solidFill>
                  <a:schemeClr val="bg1"/>
                </a:solidFill>
              </a:rPr>
              <a:t>Cyberspace - a new medium of warfare- challenges &amp; opportunities</a:t>
            </a:r>
            <a:endParaRPr lang="hr-HR" sz="2300" dirty="0" smtClean="0">
              <a:solidFill>
                <a:schemeClr val="bg1"/>
              </a:solidFill>
            </a:endParaRPr>
          </a:p>
          <a:p>
            <a:pPr lvl="0"/>
            <a:r>
              <a:rPr lang="hr-HR" sz="2300" dirty="0" smtClean="0">
                <a:solidFill>
                  <a:schemeClr val="bg1"/>
                </a:solidFill>
              </a:rPr>
              <a:t>Liang, Q. and Xiangsui, W.: </a:t>
            </a:r>
            <a:r>
              <a:rPr lang="hr-HR" sz="2300" i="1" dirty="0" smtClean="0">
                <a:solidFill>
                  <a:schemeClr val="bg1"/>
                </a:solidFill>
              </a:rPr>
              <a:t>Unrestricted warfare</a:t>
            </a:r>
            <a:r>
              <a:rPr lang="hr-HR" sz="2300" dirty="0" smtClean="0">
                <a:solidFill>
                  <a:schemeClr val="bg1"/>
                </a:solidFill>
              </a:rPr>
              <a:t>, Beijing, PLA Literature and Arts Publishing house,1999, URL: </a:t>
            </a:r>
            <a:r>
              <a:rPr lang="hr-HR" sz="2300" dirty="0" smtClean="0">
                <a:solidFill>
                  <a:schemeClr val="bg1"/>
                </a:solidFill>
                <a:hlinkClick r:id="rId3"/>
              </a:rPr>
              <a:t>http://www.scribd.com/doc/5714/Unrestricted-Warfare</a:t>
            </a:r>
            <a:r>
              <a:rPr lang="hr-HR" sz="2300" dirty="0" smtClean="0">
                <a:solidFill>
                  <a:schemeClr val="bg1"/>
                </a:solidFill>
              </a:rPr>
              <a:t>, 19.10.2009. </a:t>
            </a:r>
          </a:p>
          <a:p>
            <a:r>
              <a:rPr lang="hr-HR" sz="2300" dirty="0" smtClean="0">
                <a:solidFill>
                  <a:schemeClr val="bg1"/>
                </a:solidFill>
              </a:rPr>
              <a:t>Molander, Riddile, Wilson: Strategic Information warfare – A New Face of war, RAND, 1996 </a:t>
            </a:r>
          </a:p>
          <a:p>
            <a:r>
              <a:rPr lang="hr-HR" sz="2300" dirty="0" smtClean="0">
                <a:solidFill>
                  <a:schemeClr val="bg1"/>
                </a:solidFill>
              </a:rPr>
              <a:t>Domović, R.: </a:t>
            </a:r>
            <a:r>
              <a:rPr lang="en-US" sz="2300" dirty="0" smtClean="0">
                <a:solidFill>
                  <a:schemeClr val="bg1"/>
                </a:solidFill>
              </a:rPr>
              <a:t>Cybernetic attacks on the critical infrastructure</a:t>
            </a:r>
            <a:r>
              <a:rPr lang="hr-HR" sz="2300" dirty="0" smtClean="0">
                <a:solidFill>
                  <a:schemeClr val="bg1"/>
                </a:solidFill>
              </a:rPr>
              <a:t>, ppt presentation, October, 2017</a:t>
            </a:r>
          </a:p>
          <a:p>
            <a:r>
              <a:rPr lang="hr-HR" sz="2300" dirty="0" smtClean="0">
                <a:solidFill>
                  <a:schemeClr val="bg1"/>
                </a:solidFill>
              </a:rPr>
              <a:t>Jacobs, A., Lasconjairas, G.: NATO’s Hybrid Flanks: Handling Uncinventional Warfare in the South and the East; in NATO’s Response to Hybrid Threats, ed’s: Guillaume lasconjarias and Jeffrey A. Larsen, NATO Defence College, Forum paper 24, 2017, p.260</a:t>
            </a:r>
          </a:p>
          <a:p>
            <a:r>
              <a:rPr lang="hr-HR" sz="2300" dirty="0" smtClean="0">
                <a:solidFill>
                  <a:schemeClr val="bg1"/>
                </a:solidFill>
              </a:rPr>
              <a:t>LTU LAF STRATCOMM Department - </a:t>
            </a:r>
            <a:r>
              <a:rPr lang="lt-LT" sz="2300" dirty="0" smtClean="0">
                <a:solidFill>
                  <a:schemeClr val="bg1"/>
                </a:solidFill>
              </a:rPr>
              <a:t>LT. COL. LINAS IDZELIS</a:t>
            </a:r>
            <a:r>
              <a:rPr lang="hr-HR" sz="2300" dirty="0" smtClean="0">
                <a:solidFill>
                  <a:schemeClr val="bg1"/>
                </a:solidFill>
              </a:rPr>
              <a:t>, ppt presentation, July 2017</a:t>
            </a:r>
          </a:p>
          <a:p>
            <a:r>
              <a:rPr lang="en-US" sz="2300" dirty="0" err="1" smtClean="0">
                <a:solidFill>
                  <a:schemeClr val="bg1"/>
                </a:solidFill>
              </a:rPr>
              <a:t>Eitvydas</a:t>
            </a:r>
            <a:r>
              <a:rPr lang="en-US" sz="2300" dirty="0" smtClean="0">
                <a:solidFill>
                  <a:schemeClr val="bg1"/>
                </a:solidFill>
              </a:rPr>
              <a:t> BAJARŪNAS</a:t>
            </a:r>
            <a:r>
              <a:rPr lang="hr-HR" sz="2300" dirty="0" smtClean="0">
                <a:solidFill>
                  <a:schemeClr val="bg1"/>
                </a:solidFill>
              </a:rPr>
              <a:t> (</a:t>
            </a:r>
            <a:r>
              <a:rPr lang="en-US" sz="2300" dirty="0" smtClean="0">
                <a:solidFill>
                  <a:schemeClr val="bg1"/>
                </a:solidFill>
              </a:rPr>
              <a:t>Ambassador at Large for Hybrid Threats</a:t>
            </a:r>
            <a:r>
              <a:rPr lang="hr-HR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Ministry of Foreign Affairs of Lithuania</a:t>
            </a:r>
            <a:r>
              <a:rPr lang="hr-HR" sz="2300" dirty="0" smtClean="0">
                <a:solidFill>
                  <a:schemeClr val="bg1"/>
                </a:solidFill>
              </a:rPr>
              <a:t>): </a:t>
            </a:r>
            <a:r>
              <a:rPr lang="en-US" sz="2300" dirty="0" smtClean="0">
                <a:solidFill>
                  <a:schemeClr val="bg1"/>
                </a:solidFill>
              </a:rPr>
              <a:t>“Countering hybrid threats and building resilience: case of Lithuania”</a:t>
            </a:r>
            <a:r>
              <a:rPr lang="hr-HR" sz="2300" dirty="0" smtClean="0">
                <a:solidFill>
                  <a:schemeClr val="bg1"/>
                </a:solidFill>
              </a:rPr>
              <a:t>, ppt presentation, July 2017</a:t>
            </a:r>
          </a:p>
          <a:p>
            <a:r>
              <a:rPr lang="hr-HR" sz="2300" dirty="0" smtClean="0">
                <a:solidFill>
                  <a:schemeClr val="bg1"/>
                </a:solidFill>
              </a:rPr>
              <a:t>Tudjman, M. Programiranje istine, HSN, 2012., p.142</a:t>
            </a:r>
          </a:p>
          <a:p>
            <a:r>
              <a:rPr lang="hr-HR" sz="2300" dirty="0" smtClean="0">
                <a:solidFill>
                  <a:schemeClr val="bg1"/>
                </a:solidFill>
                <a:hlinkClick r:id="rId4"/>
              </a:rPr>
              <a:t>https://www.hybridcoe.fi/</a:t>
            </a:r>
            <a:endParaRPr lang="hr-HR" sz="2300" dirty="0" smtClean="0">
              <a:solidFill>
                <a:schemeClr val="bg1"/>
              </a:solidFill>
            </a:endParaRPr>
          </a:p>
          <a:p>
            <a:r>
              <a:rPr lang="hr-HR" sz="2300" dirty="0" smtClean="0">
                <a:solidFill>
                  <a:schemeClr val="bg1"/>
                </a:solidFill>
              </a:rPr>
              <a:t>Hybridcoe.ru</a:t>
            </a:r>
          </a:p>
          <a:p>
            <a:r>
              <a:rPr lang="hr-HR" sz="2300" dirty="0" smtClean="0">
                <a:solidFill>
                  <a:schemeClr val="bg1"/>
                </a:solidFill>
                <a:hlinkClick r:id="rId5"/>
              </a:rPr>
              <a:t>https://publicintelligence.net/fbi-financial-cyberattacks/</a:t>
            </a:r>
            <a:endParaRPr lang="hr-HR" sz="2300" dirty="0" smtClean="0">
              <a:solidFill>
                <a:schemeClr val="bg1"/>
              </a:solidFill>
            </a:endParaRPr>
          </a:p>
          <a:p>
            <a:endParaRPr lang="hr-HR" sz="2300" dirty="0" smtClean="0">
              <a:solidFill>
                <a:schemeClr val="bg1"/>
              </a:solidFill>
            </a:endParaRPr>
          </a:p>
          <a:p>
            <a:endParaRPr lang="hr-HR" sz="2800" dirty="0" smtClean="0"/>
          </a:p>
          <a:p>
            <a:pPr lvl="0"/>
            <a:endParaRPr lang="hr-HR" sz="2800" dirty="0" smtClean="0"/>
          </a:p>
          <a:p>
            <a:pPr lvl="0"/>
            <a:endParaRPr lang="hr-HR" sz="2800" dirty="0" smtClean="0"/>
          </a:p>
          <a:p>
            <a:pPr lvl="0"/>
            <a:endParaRPr lang="hr-HR" sz="2800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HR nije nepoznanica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i="1" dirty="0" smtClean="0"/>
              <a:t>(...) Everything that can benefit mankind can also harm him. This is to say that there is nothing in the world today that can not become a weapon</a:t>
            </a:r>
            <a:endParaRPr lang="hr-HR" dirty="0"/>
          </a:p>
          <a:p>
            <a:pPr lvl="1"/>
            <a:r>
              <a:rPr lang="hr-HR" dirty="0"/>
              <a:t>Liang, Q., Xiangsui, W., </a:t>
            </a:r>
            <a:r>
              <a:rPr lang="hr-HR" dirty="0" smtClean="0"/>
              <a:t>1999, p. 25</a:t>
            </a:r>
            <a:endParaRPr lang="hr-HR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Strategic Information warfare – A New Face of war</a:t>
            </a:r>
          </a:p>
          <a:p>
            <a:pPr lvl="1"/>
            <a:r>
              <a:rPr lang="hr-HR" dirty="0" smtClean="0"/>
              <a:t>Molander, Riddile, Wilson, 1996 (RAND) </a:t>
            </a:r>
          </a:p>
          <a:p>
            <a:endParaRPr lang="hr-HR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5" name="Picture 4" descr="mail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mai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321" y="0"/>
            <a:ext cx="9203321" cy="6286520"/>
          </a:xfrm>
          <a:prstGeom prst="rect">
            <a:avLst/>
          </a:prstGeom>
        </p:spPr>
      </p:pic>
      <p:pic>
        <p:nvPicPr>
          <p:cNvPr id="3" name="Picture 2" descr="mail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714356"/>
          <a:ext cx="807249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mail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38962"/>
          </a:xfrm>
        </p:spPr>
        <p:txBody>
          <a:bodyPr/>
          <a:lstStyle/>
          <a:p>
            <a:r>
              <a:rPr lang="hr-HR" dirty="0" smtClean="0"/>
              <a:t>Hibridno Ratovanje - obilježja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Autofit/>
          </a:bodyPr>
          <a:lstStyle/>
          <a:p>
            <a:r>
              <a:rPr lang="hr-HR" dirty="0" smtClean="0"/>
              <a:t>Rat/Sukob koji egzistira ispod radara tradicionalnih sukoba/ratova</a:t>
            </a:r>
          </a:p>
          <a:p>
            <a:r>
              <a:rPr lang="hr-HR" dirty="0" smtClean="0"/>
              <a:t>Nema pravila tko u njemu sudjeluje</a:t>
            </a:r>
          </a:p>
          <a:p>
            <a:r>
              <a:rPr lang="hr-HR" dirty="0" smtClean="0"/>
              <a:t>Cilj napada može biti bilo što i bilo kad i bilo gdje</a:t>
            </a:r>
          </a:p>
          <a:p>
            <a:r>
              <a:rPr lang="hr-HR" dirty="0" smtClean="0"/>
              <a:t>Jeftin za napadača, potencijalno skup za napadnutog</a:t>
            </a:r>
          </a:p>
          <a:p>
            <a:r>
              <a:rPr lang="hr-HR" dirty="0" smtClean="0"/>
              <a:t>Nema državnih granica</a:t>
            </a:r>
          </a:p>
          <a:p>
            <a:r>
              <a:rPr lang="hr-HR" dirty="0" smtClean="0"/>
              <a:t>Odlučno utjecati/destabilizirati ciljanu(e) publiku(e)</a:t>
            </a:r>
            <a:endParaRPr lang="en-US" dirty="0" smtClean="0"/>
          </a:p>
          <a:p>
            <a:r>
              <a:rPr lang="hr-HR" dirty="0" smtClean="0"/>
              <a:t>Iskoristiti slabosti sustava</a:t>
            </a:r>
          </a:p>
          <a:p>
            <a:r>
              <a:rPr lang="hr-HR" dirty="0" smtClean="0"/>
              <a:t>Ranjivost koalicija</a:t>
            </a:r>
          </a:p>
          <a:p>
            <a:r>
              <a:rPr lang="hr-HR" dirty="0" smtClean="0"/>
              <a:t>Ugrožena KI / Kaskadni učinak</a:t>
            </a:r>
          </a:p>
        </p:txBody>
      </p:sp>
      <p:pic>
        <p:nvPicPr>
          <p:cNvPr id="4" name="Picture 3" descr="mail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images.google.com/url?source=imgres&amp;ct=tbn&amp;q=http://big10x.com/commerce/catalog/images/power-generation.jpg&amp;usg=AFQjCNHRD8PA9YqzvdDxRMOffjrLD3Gkl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285728"/>
            <a:ext cx="1893408" cy="1066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5" descr="http://images.google.com/url?source=imgres&amp;ct=tbn&amp;q=http://media-2.web.britannica.com/eb-media/32/128832-050-8B4CFA75.jpg&amp;usg=AFQjCNF2LI5EZfLIqNBrYGq-MXDHh3QYqQ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7194" y="287027"/>
            <a:ext cx="1884387" cy="1067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http://images.google.com/url?source=imgres&amp;ct=tbn&amp;q=http://www.inquisitr.com/wp-content/desal.jpg&amp;usg=AFQjCNGar7MDD_rEu9qjoE2EUudKsbEki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1928802"/>
            <a:ext cx="1906012" cy="106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3" descr="http://images.google.com/url?source=imgres&amp;ct=tbn&amp;q=http://www.army-guide.com/eng/images/uc-Elbit%2520Systems%2520Tactical%2520Radios_11250757966.jpg&amp;usg=AFQjCNF9BXNn3mot4wrG4YmxhbH-Odu9Hw"/>
          <p:cNvPicPr>
            <a:picLocks noChangeAspect="1" noChangeArrowheads="1"/>
          </p:cNvPicPr>
          <p:nvPr/>
        </p:nvPicPr>
        <p:blipFill>
          <a:blip r:embed="rId6" cstate="screen"/>
          <a:srcRect t="8579" b="23201"/>
          <a:stretch>
            <a:fillRect/>
          </a:stretch>
        </p:blipFill>
        <p:spPr bwMode="auto">
          <a:xfrm>
            <a:off x="3714744" y="3571876"/>
            <a:ext cx="1884386" cy="105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5" descr="http://images.google.com/url?source=imgres&amp;ct=tbn&amp;q=http://img.timeinc.net/time/daily/2007/0708/stock_exchange_0816.jpg&amp;usg=AFQjCNG9u85ZvKb5jnzbJsWyehKk5M7nDQ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37195" y="1931648"/>
            <a:ext cx="1886582" cy="105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17" descr="http://i.nuseek.com/images/template/360x318/dm_080603_internet_concept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28728" y="1857364"/>
            <a:ext cx="1898980" cy="1067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9" descr="http://images.google.com/url?source=imgres&amp;ct=tbn&amp;q=http://www.c-prompt-dev.com/images/ncsa_backbone.big.jpg&amp;usg=AFQjCNH84cnCVWBXnLAVTmVbNtTLLtIFYA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28728" y="3571876"/>
            <a:ext cx="1885237" cy="105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357166"/>
            <a:ext cx="7134577" cy="7848302"/>
          </a:xfrm>
          <a:prstGeom prst="rect">
            <a:avLst/>
          </a:prstGeom>
          <a:noFill/>
        </p:spPr>
        <p:txBody>
          <a:bodyPr wrap="square" numCol="3" rtlCol="1">
            <a:spAutoFit/>
          </a:bodyPr>
          <a:lstStyle/>
          <a:p>
            <a:pPr algn="ctr">
              <a:lnSpc>
                <a:spcPct val="300000"/>
              </a:lnSpc>
              <a:defRPr/>
            </a:pPr>
            <a:endParaRPr lang="hr-HR" sz="1600" dirty="0" smtClean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ENERGETSKI SUSTAVI</a:t>
            </a:r>
            <a:endParaRPr lang="he-IL" sz="1600" dirty="0"/>
          </a:p>
          <a:p>
            <a:pPr algn="ctr">
              <a:lnSpc>
                <a:spcPct val="300000"/>
              </a:lnSpc>
              <a:defRPr/>
            </a:pPr>
            <a:endParaRPr lang="he-IL" sz="400" dirty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VODNO GOSPOD.</a:t>
            </a: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endParaRPr lang="he-IL" sz="400" dirty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ZDRAVSTVO</a:t>
            </a:r>
            <a:endParaRPr lang="he-IL" sz="1600" dirty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endParaRPr lang="he-IL" sz="1600" dirty="0" smtClean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endParaRPr lang="en-US" sz="1600" dirty="0" smtClean="0"/>
          </a:p>
          <a:p>
            <a:pPr algn="ctr">
              <a:lnSpc>
                <a:spcPct val="300000"/>
              </a:lnSpc>
              <a:defRPr/>
            </a:pPr>
            <a:endParaRPr lang="hr-HR" sz="1600" dirty="0" smtClean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PROMET</a:t>
            </a:r>
            <a:endParaRPr lang="he-IL" sz="1600" dirty="0"/>
          </a:p>
          <a:p>
            <a:pPr algn="ctr">
              <a:lnSpc>
                <a:spcPct val="300000"/>
              </a:lnSpc>
              <a:defRPr/>
            </a:pPr>
            <a:endParaRPr lang="en-US" sz="400" dirty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FINANCIJSKI SUSTAV</a:t>
            </a: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endParaRPr lang="en-US" sz="2000" dirty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SIG. - OPASNE TV.</a:t>
            </a:r>
            <a:endParaRPr lang="he-IL" sz="1600" dirty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HRANA</a:t>
            </a: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endParaRPr lang="en-US" sz="1600" dirty="0" smtClean="0"/>
          </a:p>
          <a:p>
            <a:pPr algn="ctr">
              <a:lnSpc>
                <a:spcPct val="300000"/>
              </a:lnSpc>
              <a:defRPr/>
            </a:pPr>
            <a:endParaRPr lang="hr-HR" sz="1600" dirty="0" smtClean="0"/>
          </a:p>
          <a:p>
            <a:pPr algn="ctr">
              <a:lnSpc>
                <a:spcPct val="300000"/>
              </a:lnSpc>
              <a:defRPr/>
            </a:pPr>
            <a:endParaRPr lang="hr-HR" sz="1600" dirty="0" smtClean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OBRAZOVANJE</a:t>
            </a:r>
            <a:endParaRPr lang="he-IL" sz="1600" dirty="0"/>
          </a:p>
          <a:p>
            <a:pPr algn="ctr">
              <a:lnSpc>
                <a:spcPct val="300000"/>
              </a:lnSpc>
              <a:defRPr/>
            </a:pPr>
            <a:endParaRPr lang="en-US" sz="500" dirty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  <a:p>
            <a:pPr algn="ctr">
              <a:lnSpc>
                <a:spcPct val="300000"/>
              </a:lnSpc>
              <a:defRPr/>
            </a:pPr>
            <a:r>
              <a:rPr lang="en-US" sz="1600" dirty="0" smtClean="0"/>
              <a:t>E-</a:t>
            </a:r>
            <a:r>
              <a:rPr lang="hr-HR" sz="1600" dirty="0" smtClean="0"/>
              <a:t>VLADA</a:t>
            </a:r>
          </a:p>
          <a:p>
            <a:pPr algn="ctr">
              <a:lnSpc>
                <a:spcPct val="300000"/>
              </a:lnSpc>
              <a:defRPr/>
            </a:pPr>
            <a:endParaRPr lang="en-US" sz="1900" dirty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IKT</a:t>
            </a:r>
          </a:p>
          <a:p>
            <a:pPr algn="ctr">
              <a:lnSpc>
                <a:spcPct val="300000"/>
              </a:lnSpc>
              <a:defRPr/>
            </a:pPr>
            <a:endParaRPr lang="hr-HR" sz="1600" dirty="0" smtClean="0"/>
          </a:p>
          <a:p>
            <a:pPr algn="ctr">
              <a:lnSpc>
                <a:spcPct val="300000"/>
              </a:lnSpc>
              <a:defRPr/>
            </a:pPr>
            <a:r>
              <a:rPr lang="hr-HR" sz="1600" dirty="0" smtClean="0"/>
              <a:t>NACION. VRIJEDNOSTI</a:t>
            </a:r>
            <a:endParaRPr lang="he-IL" sz="1600" dirty="0" smtClean="0"/>
          </a:p>
          <a:p>
            <a:pPr algn="ctr">
              <a:lnSpc>
                <a:spcPct val="300000"/>
              </a:lnSpc>
              <a:defRPr/>
            </a:pPr>
            <a:endParaRPr lang="en-US" sz="1600" dirty="0"/>
          </a:p>
        </p:txBody>
      </p:sp>
      <p:pic>
        <p:nvPicPr>
          <p:cNvPr id="79874" name="Picture 2" descr="Povezana slik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571876"/>
            <a:ext cx="1857388" cy="127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9876" name="Picture 4" descr="Povezana slik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6" y="5072074"/>
            <a:ext cx="1796885" cy="1154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9878" name="Picture 6" descr="Povezana slik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2" y="5072074"/>
            <a:ext cx="1714512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9880" name="Picture 8" descr="Povezana slik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28" y="214290"/>
            <a:ext cx="1917710" cy="1204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 descr="mail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6644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260475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0" y="0"/>
          <a:ext cx="88582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il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4282" y="1500174"/>
            <a:ext cx="1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Info i Cyber sigurnost</a:t>
            </a:r>
            <a:endParaRPr lang="lt-LT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1701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Gospodarska i Energetska sigurnost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1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Zaštita KI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429132"/>
            <a:ext cx="170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Javna sigurnost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6357958"/>
            <a:ext cx="242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Društveno zajedništvo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86454"/>
            <a:ext cx="1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Spremnost na djelovanje</a:t>
            </a:r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7358082" y="1571612"/>
            <a:ext cx="17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Upravljanje hitnim situacijama</a:t>
            </a:r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21455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Otpornost društva</a:t>
            </a:r>
            <a:endParaRPr lang="lt-LT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642918"/>
            <a:ext cx="1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Jačanje svijesti javnosti</a:t>
            </a:r>
            <a:endParaRPr lang="en-US" dirty="0"/>
          </a:p>
        </p:txBody>
      </p:sp>
      <p:pic>
        <p:nvPicPr>
          <p:cNvPr id="12" name="Picture 11" descr="mail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5929330"/>
            <a:ext cx="1643074" cy="72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</TotalTime>
  <Words>819</Words>
  <Application>Microsoft Office PowerPoint</Application>
  <PresentationFormat>On-screen Show (4:3)</PresentationFormat>
  <Paragraphs>160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Hibridno Ratovanje (HR)  i Zaštita Kritičnih Infrastruktura</vt:lpstr>
      <vt:lpstr>HR nije nepoznanica</vt:lpstr>
      <vt:lpstr>Slide 3</vt:lpstr>
      <vt:lpstr>Slide 4</vt:lpstr>
      <vt:lpstr>Slide 5</vt:lpstr>
      <vt:lpstr>Hibridno Ratovanje - obilježja</vt:lpstr>
      <vt:lpstr>Slide 7</vt:lpstr>
      <vt:lpstr>Slide 8</vt:lpstr>
      <vt:lpstr>Slide 9</vt:lpstr>
      <vt:lpstr>Slide 10</vt:lpstr>
      <vt:lpstr>EU/NATO i Hibridno Ratovanje</vt:lpstr>
      <vt:lpstr>Slide 12</vt:lpstr>
      <vt:lpstr>Slide 13</vt:lpstr>
      <vt:lpstr>Slide 14</vt:lpstr>
      <vt:lpstr>HVALA NA PAŽNJI!</vt:lpstr>
      <vt:lpstr>Izvori/Sources: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Warfare</dc:title>
  <dc:creator>gg</dc:creator>
  <cp:lastModifiedBy>gg</cp:lastModifiedBy>
  <cp:revision>100</cp:revision>
  <dcterms:created xsi:type="dcterms:W3CDTF">2017-10-25T09:36:05Z</dcterms:created>
  <dcterms:modified xsi:type="dcterms:W3CDTF">2017-11-26T18:47:14Z</dcterms:modified>
</cp:coreProperties>
</file>